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4" r:id="rId2"/>
    <p:sldMasterId id="2147483683" r:id="rId3"/>
  </p:sldMasterIdLst>
  <p:notesMasterIdLst>
    <p:notesMasterId r:id="rId19"/>
  </p:notesMasterIdLst>
  <p:sldIdLst>
    <p:sldId id="312" r:id="rId4"/>
    <p:sldId id="329" r:id="rId5"/>
    <p:sldId id="337" r:id="rId6"/>
    <p:sldId id="331" r:id="rId7"/>
    <p:sldId id="343" r:id="rId8"/>
    <p:sldId id="307" r:id="rId9"/>
    <p:sldId id="326" r:id="rId10"/>
    <p:sldId id="324" r:id="rId11"/>
    <p:sldId id="320" r:id="rId12"/>
    <p:sldId id="322" r:id="rId13"/>
    <p:sldId id="340" r:id="rId14"/>
    <p:sldId id="325" r:id="rId15"/>
    <p:sldId id="310" r:id="rId16"/>
    <p:sldId id="344" r:id="rId17"/>
    <p:sldId id="335" r:id="rId18"/>
  </p:sldIdLst>
  <p:sldSz cx="8758238" cy="5832475"/>
  <p:notesSz cx="6797675" cy="9926638"/>
  <p:embeddedFontLst>
    <p:embeddedFont>
      <p:font typeface="Work sans" panose="00000500000000000000" pitchFamily="2" charset="0"/>
      <p:regular r:id="rId20"/>
      <p:bold r:id="rId21"/>
    </p:embeddedFont>
    <p:embeddedFont>
      <p:font typeface="Franklin Gothic Medium" panose="020B0603020102020204" pitchFamily="34" charset="0"/>
      <p:regular r:id="rId22"/>
      <p:italic r:id="rId23"/>
    </p:embeddedFont>
    <p:embeddedFont>
      <p:font typeface="Work sans" panose="00000500000000000000" pitchFamily="2" charset="0"/>
      <p:regular r:id="rId20"/>
      <p:bold r:id="rId21"/>
    </p:embeddedFont>
    <p:embeddedFont>
      <p:font typeface="Franklin Gothic Book" panose="020B0503020102020204" pitchFamily="34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37" userDrawn="1">
          <p15:clr>
            <a:srgbClr val="A4A3A4"/>
          </p15:clr>
        </p15:guide>
        <p15:guide id="2" pos="27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E48"/>
    <a:srgbClr val="0096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846" autoAdjust="0"/>
  </p:normalViewPr>
  <p:slideViewPr>
    <p:cSldViewPr>
      <p:cViewPr varScale="1">
        <p:scale>
          <a:sx n="117" d="100"/>
          <a:sy n="117" d="100"/>
        </p:scale>
        <p:origin x="1578" y="96"/>
      </p:cViewPr>
      <p:guideLst>
        <p:guide orient="horz" pos="1837"/>
        <p:guide pos="27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4FD49-6CBD-4993-9ED0-C6534A277230}" type="datetimeFigureOut">
              <a:rPr lang="nb-NO" smtClean="0"/>
              <a:t>26.10.2016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884238" y="1241425"/>
            <a:ext cx="50292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5EE87-2C96-48E8-9549-FBAF9355709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2830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5EE87-2C96-48E8-9549-FBAF9355709F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5912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5EE87-2C96-48E8-9549-FBAF9355709F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7459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5EE87-2C96-48E8-9549-FBAF9355709F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7805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5EE87-2C96-48E8-9549-FBAF9355709F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6004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5EE87-2C96-48E8-9549-FBAF9355709F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0878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5EE87-2C96-48E8-9549-FBAF9355709F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4596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5EE87-2C96-48E8-9549-FBAF9355709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5544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5EE87-2C96-48E8-9549-FBAF9355709F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6461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5EE87-2C96-48E8-9549-FBAF9355709F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3089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5EE87-2C96-48E8-9549-FBAF9355709F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9249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5EE87-2C96-48E8-9549-FBAF9355709F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3337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5EE87-2C96-48E8-9549-FBAF9355709F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1100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5EE87-2C96-48E8-9549-FBAF9355709F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2803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7" y="107925"/>
            <a:ext cx="8496944" cy="5616624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4703" y="1476077"/>
            <a:ext cx="7632848" cy="1872208"/>
          </a:xfrm>
        </p:spPr>
        <p:txBody>
          <a:bodyPr>
            <a:noAutofit/>
          </a:bodyPr>
          <a:lstStyle>
            <a:lvl1pPr algn="ctr">
              <a:defRPr sz="4400">
                <a:solidFill>
                  <a:srgbClr val="303E48"/>
                </a:solidFill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039" y="3924349"/>
            <a:ext cx="1777367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86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1EE7-988A-432D-A66F-D0AC8682103D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68821" y="5405841"/>
            <a:ext cx="1379403" cy="3274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CE77-2C22-4AAA-A2C0-179D24406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75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1EE7-988A-432D-A66F-D0AC8682103D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8821" y="5405841"/>
            <a:ext cx="1379403" cy="3274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CE77-2C22-4AAA-A2C0-179D24406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15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13" y="232219"/>
            <a:ext cx="5453373" cy="523778"/>
          </a:xfrm>
        </p:spPr>
        <p:txBody>
          <a:bodyPr anchor="b"/>
          <a:lstStyle>
            <a:lvl1pPr algn="l">
              <a:defRPr sz="1629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4228" y="1044028"/>
            <a:ext cx="4896098" cy="4166047"/>
          </a:xfrm>
        </p:spPr>
        <p:txBody>
          <a:bodyPr/>
          <a:lstStyle>
            <a:lvl1pPr>
              <a:defRPr sz="2607"/>
            </a:lvl1pPr>
            <a:lvl2pPr>
              <a:defRPr sz="2281"/>
            </a:lvl2pPr>
            <a:lvl3pPr>
              <a:defRPr sz="1955"/>
            </a:lvl3pPr>
            <a:lvl4pPr>
              <a:defRPr sz="1629"/>
            </a:lvl4pPr>
            <a:lvl5pPr>
              <a:defRPr sz="1629"/>
            </a:lvl5pPr>
            <a:lvl6pPr>
              <a:defRPr sz="1629"/>
            </a:lvl6pPr>
            <a:lvl7pPr>
              <a:defRPr sz="1629"/>
            </a:lvl7pPr>
            <a:lvl8pPr>
              <a:defRPr sz="1629"/>
            </a:lvl8pPr>
            <a:lvl9pPr>
              <a:defRPr sz="162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914" y="1044028"/>
            <a:ext cx="2881400" cy="4166048"/>
          </a:xfrm>
        </p:spPr>
        <p:txBody>
          <a:bodyPr/>
          <a:lstStyle>
            <a:lvl1pPr marL="0" indent="0">
              <a:buNone/>
              <a:defRPr sz="1140"/>
            </a:lvl1pPr>
            <a:lvl2pPr marL="372420" indent="0">
              <a:buNone/>
              <a:defRPr sz="978"/>
            </a:lvl2pPr>
            <a:lvl3pPr marL="744841" indent="0">
              <a:buNone/>
              <a:defRPr sz="814"/>
            </a:lvl3pPr>
            <a:lvl4pPr marL="1117261" indent="0">
              <a:buNone/>
              <a:defRPr sz="733"/>
            </a:lvl4pPr>
            <a:lvl5pPr marL="1489682" indent="0">
              <a:buNone/>
              <a:defRPr sz="733"/>
            </a:lvl5pPr>
            <a:lvl6pPr marL="1862102" indent="0">
              <a:buNone/>
              <a:defRPr sz="733"/>
            </a:lvl6pPr>
            <a:lvl7pPr marL="2234522" indent="0">
              <a:buNone/>
              <a:defRPr sz="733"/>
            </a:lvl7pPr>
            <a:lvl8pPr marL="2606943" indent="0">
              <a:buNone/>
              <a:defRPr sz="733"/>
            </a:lvl8pPr>
            <a:lvl9pPr marL="2979363" indent="0">
              <a:buNone/>
              <a:defRPr sz="733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1EE7-988A-432D-A66F-D0AC8682103D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68821" y="5405841"/>
            <a:ext cx="1379403" cy="3274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CE77-2C22-4AAA-A2C0-179D24406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90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6676" y="4082733"/>
            <a:ext cx="5254943" cy="481990"/>
          </a:xfrm>
        </p:spPr>
        <p:txBody>
          <a:bodyPr anchor="b"/>
          <a:lstStyle>
            <a:lvl1pPr algn="l">
              <a:defRPr sz="162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16676" y="1260053"/>
            <a:ext cx="5254943" cy="2760576"/>
          </a:xfrm>
        </p:spPr>
        <p:txBody>
          <a:bodyPr/>
          <a:lstStyle>
            <a:lvl1pPr marL="0" indent="0">
              <a:buNone/>
              <a:defRPr sz="2607"/>
            </a:lvl1pPr>
            <a:lvl2pPr marL="372420" indent="0">
              <a:buNone/>
              <a:defRPr sz="2281"/>
            </a:lvl2pPr>
            <a:lvl3pPr marL="744841" indent="0">
              <a:buNone/>
              <a:defRPr sz="1955"/>
            </a:lvl3pPr>
            <a:lvl4pPr marL="1117261" indent="0">
              <a:buNone/>
              <a:defRPr sz="1629"/>
            </a:lvl4pPr>
            <a:lvl5pPr marL="1489682" indent="0">
              <a:buNone/>
              <a:defRPr sz="1629"/>
            </a:lvl5pPr>
            <a:lvl6pPr marL="1862102" indent="0">
              <a:buNone/>
              <a:defRPr sz="1629"/>
            </a:lvl6pPr>
            <a:lvl7pPr marL="2234522" indent="0">
              <a:buNone/>
              <a:defRPr sz="1629"/>
            </a:lvl7pPr>
            <a:lvl8pPr marL="2606943" indent="0">
              <a:buNone/>
              <a:defRPr sz="1629"/>
            </a:lvl8pPr>
            <a:lvl9pPr marL="2979363" indent="0">
              <a:buNone/>
              <a:defRPr sz="162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6676" y="4564722"/>
            <a:ext cx="5254943" cy="684506"/>
          </a:xfrm>
        </p:spPr>
        <p:txBody>
          <a:bodyPr/>
          <a:lstStyle>
            <a:lvl1pPr marL="0" indent="0">
              <a:buNone/>
              <a:defRPr sz="1140"/>
            </a:lvl1pPr>
            <a:lvl2pPr marL="372420" indent="0">
              <a:buNone/>
              <a:defRPr sz="978"/>
            </a:lvl2pPr>
            <a:lvl3pPr marL="744841" indent="0">
              <a:buNone/>
              <a:defRPr sz="814"/>
            </a:lvl3pPr>
            <a:lvl4pPr marL="1117261" indent="0">
              <a:buNone/>
              <a:defRPr sz="733"/>
            </a:lvl4pPr>
            <a:lvl5pPr marL="1489682" indent="0">
              <a:buNone/>
              <a:defRPr sz="733"/>
            </a:lvl5pPr>
            <a:lvl6pPr marL="1862102" indent="0">
              <a:buNone/>
              <a:defRPr sz="733"/>
            </a:lvl6pPr>
            <a:lvl7pPr marL="2234522" indent="0">
              <a:buNone/>
              <a:defRPr sz="733"/>
            </a:lvl7pPr>
            <a:lvl8pPr marL="2606943" indent="0">
              <a:buNone/>
              <a:defRPr sz="733"/>
            </a:lvl8pPr>
            <a:lvl9pPr marL="2979363" indent="0">
              <a:buNone/>
              <a:defRPr sz="7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1EE7-988A-432D-A66F-D0AC8682103D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68821" y="5405841"/>
            <a:ext cx="1379403" cy="3274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CE77-2C22-4AAA-A2C0-179D24406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62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1EE7-988A-432D-A66F-D0AC8682103D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68821" y="5405841"/>
            <a:ext cx="1379403" cy="3274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CE77-2C22-4AAA-A2C0-179D24406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94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49722" y="1188044"/>
            <a:ext cx="1970604" cy="400367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7912" y="1188044"/>
            <a:ext cx="5765840" cy="402203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1EE7-988A-432D-A66F-D0AC8682103D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68821" y="5405841"/>
            <a:ext cx="1379403" cy="3274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CE77-2C22-4AAA-A2C0-179D24406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75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 userDrawn="1"/>
        </p:nvSpPr>
        <p:spPr>
          <a:xfrm flipH="1">
            <a:off x="0" y="0"/>
            <a:ext cx="8758238" cy="5832475"/>
          </a:xfrm>
          <a:prstGeom prst="homePlate">
            <a:avLst>
              <a:gd name="adj" fmla="val 2922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11" name="Right Triangle 10"/>
          <p:cNvSpPr/>
          <p:nvPr userDrawn="1"/>
        </p:nvSpPr>
        <p:spPr>
          <a:xfrm flipH="1">
            <a:off x="-2281" y="0"/>
            <a:ext cx="1924054" cy="2916238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5459" y="2120116"/>
            <a:ext cx="6369693" cy="1208163"/>
          </a:xfrm>
        </p:spPr>
        <p:txBody>
          <a:bodyPr>
            <a:normAutofit/>
          </a:bodyPr>
          <a:lstStyle>
            <a:lvl1pPr>
              <a:defRPr sz="3827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6465" y="3488136"/>
            <a:ext cx="6368687" cy="836625"/>
          </a:xfrm>
        </p:spPr>
        <p:txBody>
          <a:bodyPr>
            <a:normAutofit/>
          </a:bodyPr>
          <a:lstStyle>
            <a:lvl1pPr marL="0" indent="0" algn="l">
              <a:buNone/>
              <a:defRPr sz="1701">
                <a:solidFill>
                  <a:schemeClr val="tx1"/>
                </a:solidFill>
              </a:defRPr>
            </a:lvl1pPr>
            <a:lvl2pPr marL="388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7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6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5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4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3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0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13722-7DFC-4701-92F4-8CE2F58B90CF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3474" cy="956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56" y="5346075"/>
            <a:ext cx="1080185" cy="508074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1924054" y="3373957"/>
            <a:ext cx="6441098" cy="0"/>
          </a:xfrm>
          <a:prstGeom prst="line">
            <a:avLst/>
          </a:prstGeom>
          <a:ln w="7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7772013" y="5309185"/>
            <a:ext cx="551761" cy="1683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b-NO" sz="680" dirty="0" smtClean="0">
                <a:solidFill>
                  <a:prstClr val="black"/>
                </a:solidFill>
              </a:rPr>
              <a:t>ue.no</a:t>
            </a:r>
            <a:endParaRPr lang="nb-NO" sz="68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44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FC075-8FB6-4E60-B50B-794EB0DA112F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19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A05F-B568-4073-A931-2250F0FCAE3B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30994" y="1911188"/>
            <a:ext cx="3448125" cy="325352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61910" y="1911188"/>
            <a:ext cx="3448125" cy="325352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23499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-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A05F-B568-4073-A931-2250F0FCAE3B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30994" y="1911188"/>
            <a:ext cx="3448125" cy="3253523"/>
          </a:xfrm>
        </p:spPr>
        <p:txBody>
          <a:bodyPr>
            <a:normAutofit/>
          </a:bodyPr>
          <a:lstStyle>
            <a:lvl1pPr>
              <a:defRPr sz="1361"/>
            </a:lvl1pPr>
            <a:lvl2pPr>
              <a:defRPr sz="1021"/>
            </a:lvl2pPr>
            <a:lvl3pPr>
              <a:defRPr sz="1021"/>
            </a:lvl3pPr>
            <a:lvl4pPr>
              <a:defRPr sz="1021"/>
            </a:lvl4pPr>
            <a:lvl5pPr>
              <a:defRPr sz="1021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61910" y="1911188"/>
            <a:ext cx="3448125" cy="3253523"/>
          </a:xfrm>
        </p:spPr>
        <p:txBody>
          <a:bodyPr>
            <a:normAutofit/>
          </a:bodyPr>
          <a:lstStyle>
            <a:lvl1pPr marL="0" indent="0">
              <a:buNone/>
              <a:defRPr sz="1701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Sitat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46285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12" y="233570"/>
            <a:ext cx="6677511" cy="666443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912" y="1168454"/>
            <a:ext cx="7882414" cy="40520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1EE7-988A-432D-A66F-D0AC8682103D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CE77-2C22-4AAA-A2C0-179D2440652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1409" y="5405841"/>
            <a:ext cx="3956816" cy="310527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r>
              <a:rPr lang="en-US" dirty="0" smtClean="0"/>
              <a:t>settsjobein.no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513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0994" y="1752675"/>
            <a:ext cx="3448125" cy="544094"/>
          </a:xfrm>
        </p:spPr>
        <p:txBody>
          <a:bodyPr anchor="b">
            <a:normAutofit/>
          </a:bodyPr>
          <a:lstStyle>
            <a:lvl1pPr marL="0" indent="0">
              <a:buNone/>
              <a:defRPr sz="1531" b="1"/>
            </a:lvl1pPr>
            <a:lvl2pPr marL="388849" indent="0">
              <a:buNone/>
              <a:defRPr sz="1701" b="1"/>
            </a:lvl2pPr>
            <a:lvl3pPr marL="777697" indent="0">
              <a:buNone/>
              <a:defRPr sz="1531" b="1"/>
            </a:lvl3pPr>
            <a:lvl4pPr marL="1166546" indent="0">
              <a:buNone/>
              <a:defRPr sz="1361" b="1"/>
            </a:lvl4pPr>
            <a:lvl5pPr marL="1555394" indent="0">
              <a:buNone/>
              <a:defRPr sz="1361" b="1"/>
            </a:lvl5pPr>
            <a:lvl6pPr marL="1944243" indent="0">
              <a:buNone/>
              <a:defRPr sz="1361" b="1"/>
            </a:lvl6pPr>
            <a:lvl7pPr marL="2333092" indent="0">
              <a:buNone/>
              <a:defRPr sz="1361" b="1"/>
            </a:lvl7pPr>
            <a:lvl8pPr marL="2721940" indent="0">
              <a:buNone/>
              <a:defRPr sz="1361" b="1"/>
            </a:lvl8pPr>
            <a:lvl9pPr marL="3110789" indent="0">
              <a:buNone/>
              <a:defRPr sz="1361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1857" y="1752675"/>
            <a:ext cx="3448125" cy="544094"/>
          </a:xfrm>
        </p:spPr>
        <p:txBody>
          <a:bodyPr anchor="b">
            <a:normAutofit/>
          </a:bodyPr>
          <a:lstStyle>
            <a:lvl1pPr marL="0" indent="0">
              <a:buNone/>
              <a:defRPr sz="1531" b="1"/>
            </a:lvl1pPr>
            <a:lvl2pPr marL="388849" indent="0">
              <a:buNone/>
              <a:defRPr sz="1701" b="1"/>
            </a:lvl2pPr>
            <a:lvl3pPr marL="777697" indent="0">
              <a:buNone/>
              <a:defRPr sz="1531" b="1"/>
            </a:lvl3pPr>
            <a:lvl4pPr marL="1166546" indent="0">
              <a:buNone/>
              <a:defRPr sz="1361" b="1"/>
            </a:lvl4pPr>
            <a:lvl5pPr marL="1555394" indent="0">
              <a:buNone/>
              <a:defRPr sz="1361" b="1"/>
            </a:lvl5pPr>
            <a:lvl6pPr marL="1944243" indent="0">
              <a:buNone/>
              <a:defRPr sz="1361" b="1"/>
            </a:lvl6pPr>
            <a:lvl7pPr marL="2333092" indent="0">
              <a:buNone/>
              <a:defRPr sz="1361" b="1"/>
            </a:lvl7pPr>
            <a:lvl8pPr marL="2721940" indent="0">
              <a:buNone/>
              <a:defRPr sz="1361" b="1"/>
            </a:lvl8pPr>
            <a:lvl9pPr marL="3110789" indent="0">
              <a:buNone/>
              <a:defRPr sz="1361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1E26-FEBC-47E1-B80F-70FFF6086D33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930994" y="2303837"/>
            <a:ext cx="3448125" cy="286087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861910" y="2303837"/>
            <a:ext cx="3448125" cy="286087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72617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813" y="2642439"/>
            <a:ext cx="3930863" cy="403057"/>
          </a:xfrm>
        </p:spPr>
        <p:txBody>
          <a:bodyPr>
            <a:normAutofit/>
          </a:bodyPr>
          <a:lstStyle>
            <a:lvl1pPr>
              <a:defRPr sz="1616" cap="all" baseline="0">
                <a:solidFill>
                  <a:schemeClr val="accent4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0" name="Isosceles Triangle 9"/>
          <p:cNvSpPr/>
          <p:nvPr userDrawn="1"/>
        </p:nvSpPr>
        <p:spPr>
          <a:xfrm>
            <a:off x="2406354" y="2917768"/>
            <a:ext cx="3837763" cy="2914707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325235" cy="5832475"/>
          </a:xfrm>
          <a:prstGeom prst="homePlate">
            <a:avLst>
              <a:gd name="adj" fmla="val 44305"/>
            </a:avLst>
          </a:prstGeom>
          <a:blipFill>
            <a:blip r:embed="rId2" cstate="print"/>
            <a:stretch>
              <a:fillRect/>
            </a:stretch>
          </a:blipFill>
        </p:spPr>
        <p:txBody>
          <a:bodyPr lIns="900000" tIns="3024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Sett inn bilde</a:t>
            </a:r>
            <a:endParaRPr lang="nb-NO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773383" y="299114"/>
            <a:ext cx="2665853" cy="1102027"/>
          </a:xfrm>
        </p:spPr>
        <p:txBody>
          <a:bodyPr>
            <a:noAutofit/>
          </a:bodyPr>
          <a:lstStyle>
            <a:lvl1pPr marL="0" indent="0">
              <a:buNone/>
              <a:defRPr sz="1701">
                <a:solidFill>
                  <a:schemeClr val="accent4"/>
                </a:solidFill>
              </a:defRPr>
            </a:lvl1pPr>
          </a:lstStyle>
          <a:p>
            <a:pPr lvl="0"/>
            <a:r>
              <a:rPr lang="nb-NO" dirty="0" smtClean="0"/>
              <a:t>Sitat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3831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FD018-DEA0-413A-8327-2E3FF586B0FD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52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FEB9E-9D45-47D1-9FC7-D19424739B95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61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flipH="1">
            <a:off x="6442668" y="2902382"/>
            <a:ext cx="2317140" cy="2933077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4" name="Right Triangle 3"/>
          <p:cNvSpPr/>
          <p:nvPr userDrawn="1"/>
        </p:nvSpPr>
        <p:spPr>
          <a:xfrm rot="10800000">
            <a:off x="6439585" y="-207"/>
            <a:ext cx="2318646" cy="2917768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/>
          <p:nvPr userDrawn="1"/>
        </p:nvSpPr>
        <p:spPr>
          <a:xfrm>
            <a:off x="4959164" y="464"/>
            <a:ext cx="3803636" cy="291776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10" name="Isosceles Triangle 9"/>
          <p:cNvSpPr/>
          <p:nvPr userDrawn="1"/>
        </p:nvSpPr>
        <p:spPr>
          <a:xfrm rot="10800000">
            <a:off x="4964837" y="2918232"/>
            <a:ext cx="3792938" cy="2917768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7" name="Isosceles Triangle 6"/>
          <p:cNvSpPr/>
          <p:nvPr userDrawn="1"/>
        </p:nvSpPr>
        <p:spPr>
          <a:xfrm flipV="1">
            <a:off x="3083283" y="462"/>
            <a:ext cx="3775697" cy="2933077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463"/>
            <a:ext cx="6853908" cy="5832011"/>
          </a:xfrm>
          <a:custGeom>
            <a:avLst/>
            <a:gdLst>
              <a:gd name="connsiteX0" fmla="*/ 0 w 7155793"/>
              <a:gd name="connsiteY0" fmla="*/ 0 h 6857455"/>
              <a:gd name="connsiteX1" fmla="*/ 7155793 w 7155793"/>
              <a:gd name="connsiteY1" fmla="*/ 0 h 6857455"/>
              <a:gd name="connsiteX2" fmla="*/ 7155793 w 7155793"/>
              <a:gd name="connsiteY2" fmla="*/ 6857455 h 6857455"/>
              <a:gd name="connsiteX3" fmla="*/ 0 w 7155793"/>
              <a:gd name="connsiteY3" fmla="*/ 6857455 h 6857455"/>
              <a:gd name="connsiteX4" fmla="*/ 0 w 7155793"/>
              <a:gd name="connsiteY4" fmla="*/ 0 h 6857455"/>
              <a:gd name="connsiteX0" fmla="*/ 0 w 7155793"/>
              <a:gd name="connsiteY0" fmla="*/ 0 h 6857455"/>
              <a:gd name="connsiteX1" fmla="*/ 3260068 w 7155793"/>
              <a:gd name="connsiteY1" fmla="*/ 0 h 6857455"/>
              <a:gd name="connsiteX2" fmla="*/ 7155793 w 7155793"/>
              <a:gd name="connsiteY2" fmla="*/ 6857455 h 6857455"/>
              <a:gd name="connsiteX3" fmla="*/ 0 w 7155793"/>
              <a:gd name="connsiteY3" fmla="*/ 6857455 h 6857455"/>
              <a:gd name="connsiteX4" fmla="*/ 0 w 7155793"/>
              <a:gd name="connsiteY4" fmla="*/ 0 h 6857455"/>
              <a:gd name="connsiteX0" fmla="*/ 0 w 7155793"/>
              <a:gd name="connsiteY0" fmla="*/ 0 h 6857455"/>
              <a:gd name="connsiteX1" fmla="*/ 3231493 w 7155793"/>
              <a:gd name="connsiteY1" fmla="*/ 0 h 6857455"/>
              <a:gd name="connsiteX2" fmla="*/ 7155793 w 7155793"/>
              <a:gd name="connsiteY2" fmla="*/ 6857455 h 6857455"/>
              <a:gd name="connsiteX3" fmla="*/ 0 w 7155793"/>
              <a:gd name="connsiteY3" fmla="*/ 6857455 h 6857455"/>
              <a:gd name="connsiteX4" fmla="*/ 0 w 7155793"/>
              <a:gd name="connsiteY4" fmla="*/ 0 h 685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5793" h="6857455">
                <a:moveTo>
                  <a:pt x="0" y="0"/>
                </a:moveTo>
                <a:lnTo>
                  <a:pt x="3231493" y="0"/>
                </a:lnTo>
                <a:lnTo>
                  <a:pt x="7155793" y="6857455"/>
                </a:lnTo>
                <a:lnTo>
                  <a:pt x="0" y="685745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</p:spPr>
        <p:txBody>
          <a:bodyPr/>
          <a:lstStyle/>
          <a:p>
            <a:r>
              <a:rPr lang="nb-NO" smtClean="0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28529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arbeidspartne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 userDrawn="1"/>
        </p:nvSpPr>
        <p:spPr>
          <a:xfrm flipH="1">
            <a:off x="0" y="0"/>
            <a:ext cx="8758238" cy="5832475"/>
          </a:xfrm>
          <a:prstGeom prst="homePlate">
            <a:avLst>
              <a:gd name="adj" fmla="val 2922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11" name="Right Triangle 10"/>
          <p:cNvSpPr/>
          <p:nvPr userDrawn="1"/>
        </p:nvSpPr>
        <p:spPr>
          <a:xfrm flipH="1">
            <a:off x="-2281" y="0"/>
            <a:ext cx="1924054" cy="2916238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2901" y="2916238"/>
            <a:ext cx="6369693" cy="412042"/>
          </a:xfrm>
        </p:spPr>
        <p:txBody>
          <a:bodyPr>
            <a:normAutofit/>
          </a:bodyPr>
          <a:lstStyle>
            <a:lvl1pPr>
              <a:defRPr sz="2126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13722-7DFC-4701-92F4-8CE2F58B90CF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3474" cy="956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56" y="5346075"/>
            <a:ext cx="1080185" cy="508074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1924054" y="3373957"/>
            <a:ext cx="6441098" cy="0"/>
          </a:xfrm>
          <a:prstGeom prst="line">
            <a:avLst/>
          </a:prstGeom>
          <a:ln w="7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7772013" y="5309185"/>
            <a:ext cx="551761" cy="1683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b-NO" sz="680" dirty="0" smtClean="0">
                <a:solidFill>
                  <a:prstClr val="black"/>
                </a:solidFill>
              </a:rPr>
              <a:t>ue.no</a:t>
            </a:r>
            <a:endParaRPr lang="nb-NO" sz="680" dirty="0">
              <a:solidFill>
                <a:prstClr val="black"/>
              </a:solidFill>
            </a:endParaRPr>
          </a:p>
        </p:txBody>
      </p:sp>
      <p:sp>
        <p:nvSpPr>
          <p:cNvPr id="36" name="Plassholder for bilde 9"/>
          <p:cNvSpPr>
            <a:spLocks noGrp="1"/>
          </p:cNvSpPr>
          <p:nvPr>
            <p:ph type="pic" sz="quarter" idx="13" hasCustomPrompt="1"/>
          </p:nvPr>
        </p:nvSpPr>
        <p:spPr>
          <a:xfrm>
            <a:off x="1930950" y="3557657"/>
            <a:ext cx="589629" cy="162268"/>
          </a:xfrm>
          <a:blipFill>
            <a:blip r:embed="rId4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7" name="Plassholder for bilde 9"/>
          <p:cNvSpPr>
            <a:spLocks noGrp="1"/>
          </p:cNvSpPr>
          <p:nvPr>
            <p:ph type="pic" sz="quarter" idx="14" hasCustomPrompt="1"/>
          </p:nvPr>
        </p:nvSpPr>
        <p:spPr>
          <a:xfrm>
            <a:off x="2727467" y="3527040"/>
            <a:ext cx="410327" cy="174515"/>
          </a:xfrm>
          <a:blipFill>
            <a:blip r:embed="rId5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8" name="Plassholder for bilde 9"/>
          <p:cNvSpPr>
            <a:spLocks noGrp="1"/>
          </p:cNvSpPr>
          <p:nvPr>
            <p:ph type="pic" sz="quarter" idx="15" hasCustomPrompt="1"/>
          </p:nvPr>
        </p:nvSpPr>
        <p:spPr>
          <a:xfrm>
            <a:off x="3361922" y="3527040"/>
            <a:ext cx="344813" cy="165330"/>
          </a:xfrm>
          <a:blipFill>
            <a:blip r:embed="rId6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9" name="Plassholder for bilde 9"/>
          <p:cNvSpPr>
            <a:spLocks noGrp="1"/>
          </p:cNvSpPr>
          <p:nvPr>
            <p:ph type="pic" sz="quarter" idx="16" hasCustomPrompt="1"/>
          </p:nvPr>
        </p:nvSpPr>
        <p:spPr>
          <a:xfrm>
            <a:off x="3927415" y="3545410"/>
            <a:ext cx="413775" cy="150022"/>
          </a:xfrm>
          <a:blipFill>
            <a:blip r:embed="rId7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40" name="Plassholder for bilde 9"/>
          <p:cNvSpPr>
            <a:spLocks noGrp="1"/>
          </p:cNvSpPr>
          <p:nvPr>
            <p:ph type="pic" sz="quarter" idx="17" hasCustomPrompt="1"/>
          </p:nvPr>
        </p:nvSpPr>
        <p:spPr>
          <a:xfrm>
            <a:off x="4523940" y="3511732"/>
            <a:ext cx="379294" cy="211255"/>
          </a:xfrm>
          <a:blipFill>
            <a:blip r:embed="rId8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41" name="Plassholder for bilde 9"/>
          <p:cNvSpPr>
            <a:spLocks noGrp="1"/>
          </p:cNvSpPr>
          <p:nvPr>
            <p:ph type="pic" sz="quarter" idx="18" hasCustomPrompt="1"/>
          </p:nvPr>
        </p:nvSpPr>
        <p:spPr>
          <a:xfrm>
            <a:off x="5072192" y="3490300"/>
            <a:ext cx="303435" cy="244933"/>
          </a:xfrm>
          <a:blipFill dpi="0" rotWithShape="1">
            <a:blip r:embed="rId9" cstate="print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42" name="Plassholder for bilde 9"/>
          <p:cNvSpPr>
            <a:spLocks noGrp="1"/>
          </p:cNvSpPr>
          <p:nvPr>
            <p:ph type="pic" sz="quarter" idx="19" hasCustomPrompt="1"/>
          </p:nvPr>
        </p:nvSpPr>
        <p:spPr>
          <a:xfrm>
            <a:off x="5544585" y="3576027"/>
            <a:ext cx="472393" cy="91850"/>
          </a:xfrm>
          <a:blipFill>
            <a:blip r:embed="rId10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43" name="Plassholder for bilde 9"/>
          <p:cNvSpPr>
            <a:spLocks noGrp="1"/>
          </p:cNvSpPr>
          <p:nvPr>
            <p:ph type="pic" sz="quarter" idx="20" hasCustomPrompt="1"/>
          </p:nvPr>
        </p:nvSpPr>
        <p:spPr>
          <a:xfrm>
            <a:off x="6237658" y="3576027"/>
            <a:ext cx="544804" cy="76542"/>
          </a:xfrm>
          <a:blipFill>
            <a:blip r:embed="rId11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44" name="Plassholder for bilde 9"/>
          <p:cNvSpPr>
            <a:spLocks noGrp="1"/>
          </p:cNvSpPr>
          <p:nvPr>
            <p:ph type="pic" sz="quarter" idx="21" hasCustomPrompt="1"/>
          </p:nvPr>
        </p:nvSpPr>
        <p:spPr>
          <a:xfrm>
            <a:off x="6961765" y="3530102"/>
            <a:ext cx="327572" cy="180638"/>
          </a:xfrm>
          <a:blipFill>
            <a:blip r:embed="rId12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45" name="Plassholder for bilde 9"/>
          <p:cNvSpPr>
            <a:spLocks noGrp="1"/>
          </p:cNvSpPr>
          <p:nvPr>
            <p:ph type="pic" sz="quarter" idx="22" hasCustomPrompt="1"/>
          </p:nvPr>
        </p:nvSpPr>
        <p:spPr>
          <a:xfrm>
            <a:off x="7496224" y="3597459"/>
            <a:ext cx="403431" cy="42863"/>
          </a:xfrm>
          <a:blipFill>
            <a:blip r:embed="rId13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46" name="Plassholder for bilde 9"/>
          <p:cNvSpPr>
            <a:spLocks noGrp="1"/>
          </p:cNvSpPr>
          <p:nvPr>
            <p:ph type="pic" sz="quarter" idx="23" hasCustomPrompt="1"/>
          </p:nvPr>
        </p:nvSpPr>
        <p:spPr>
          <a:xfrm>
            <a:off x="8096198" y="3502547"/>
            <a:ext cx="265506" cy="232687"/>
          </a:xfrm>
          <a:blipFill>
            <a:blip r:embed="rId14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93766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 userDrawn="1"/>
        </p:nvSpPr>
        <p:spPr>
          <a:xfrm>
            <a:off x="0" y="0"/>
            <a:ext cx="8758238" cy="5832475"/>
          </a:xfrm>
          <a:prstGeom prst="homePlate">
            <a:avLst>
              <a:gd name="adj" fmla="val 2922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11" name="Right Triangle 10"/>
          <p:cNvSpPr/>
          <p:nvPr userDrawn="1"/>
        </p:nvSpPr>
        <p:spPr>
          <a:xfrm>
            <a:off x="6836465" y="0"/>
            <a:ext cx="1924054" cy="2916238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13722-7DFC-4701-92F4-8CE2F58B90CF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3474" cy="956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56" y="5346075"/>
            <a:ext cx="1080185" cy="508074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7772013" y="5309185"/>
            <a:ext cx="551761" cy="1683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b-NO" sz="680" dirty="0" smtClean="0">
                <a:solidFill>
                  <a:prstClr val="black"/>
                </a:solidFill>
              </a:rPr>
              <a:t>ue.no</a:t>
            </a:r>
            <a:endParaRPr lang="nb-NO" sz="680" dirty="0">
              <a:solidFill>
                <a:prstClr val="black"/>
              </a:solidFill>
            </a:endParaRPr>
          </a:p>
        </p:txBody>
      </p:sp>
      <p:sp>
        <p:nvSpPr>
          <p:cNvPr id="10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930994" y="2234495"/>
            <a:ext cx="5793111" cy="734882"/>
          </a:xfrm>
        </p:spPr>
        <p:txBody>
          <a:bodyPr anchor="b">
            <a:normAutofit/>
          </a:bodyPr>
          <a:lstStyle>
            <a:lvl1pPr marL="0" indent="0">
              <a:buNone/>
              <a:defRPr sz="1701" i="1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98379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A05F-B568-4073-A931-2250F0FCAE3B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30994" y="1911188"/>
            <a:ext cx="3448125" cy="325352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61910" y="1911188"/>
            <a:ext cx="3448125" cy="325352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51688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spalter -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A05F-B568-4073-A931-2250F0FCAE3B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30994" y="1911188"/>
            <a:ext cx="3448125" cy="3253523"/>
          </a:xfrm>
        </p:spPr>
        <p:txBody>
          <a:bodyPr>
            <a:normAutofit/>
          </a:bodyPr>
          <a:lstStyle>
            <a:lvl1pPr>
              <a:defRPr sz="1361"/>
            </a:lvl1pPr>
            <a:lvl2pPr>
              <a:defRPr sz="1021"/>
            </a:lvl2pPr>
            <a:lvl3pPr>
              <a:defRPr sz="1021"/>
            </a:lvl3pPr>
            <a:lvl4pPr>
              <a:defRPr sz="1021"/>
            </a:lvl4pPr>
            <a:lvl5pPr>
              <a:defRPr sz="1021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61910" y="1911188"/>
            <a:ext cx="3448125" cy="3253523"/>
          </a:xfrm>
        </p:spPr>
        <p:txBody>
          <a:bodyPr>
            <a:normAutofit/>
          </a:bodyPr>
          <a:lstStyle>
            <a:lvl1pPr marL="0" indent="0">
              <a:buNone/>
              <a:defRPr sz="1701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Sitat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762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0994" y="1752675"/>
            <a:ext cx="3448125" cy="544094"/>
          </a:xfrm>
        </p:spPr>
        <p:txBody>
          <a:bodyPr anchor="b">
            <a:normAutofit/>
          </a:bodyPr>
          <a:lstStyle>
            <a:lvl1pPr marL="0" indent="0">
              <a:buNone/>
              <a:defRPr sz="1531" b="1"/>
            </a:lvl1pPr>
            <a:lvl2pPr marL="388849" indent="0">
              <a:buNone/>
              <a:defRPr sz="1701" b="1"/>
            </a:lvl2pPr>
            <a:lvl3pPr marL="777697" indent="0">
              <a:buNone/>
              <a:defRPr sz="1531" b="1"/>
            </a:lvl3pPr>
            <a:lvl4pPr marL="1166546" indent="0">
              <a:buNone/>
              <a:defRPr sz="1361" b="1"/>
            </a:lvl4pPr>
            <a:lvl5pPr marL="1555394" indent="0">
              <a:buNone/>
              <a:defRPr sz="1361" b="1"/>
            </a:lvl5pPr>
            <a:lvl6pPr marL="1944243" indent="0">
              <a:buNone/>
              <a:defRPr sz="1361" b="1"/>
            </a:lvl6pPr>
            <a:lvl7pPr marL="2333092" indent="0">
              <a:buNone/>
              <a:defRPr sz="1361" b="1"/>
            </a:lvl7pPr>
            <a:lvl8pPr marL="2721940" indent="0">
              <a:buNone/>
              <a:defRPr sz="1361" b="1"/>
            </a:lvl8pPr>
            <a:lvl9pPr marL="3110789" indent="0">
              <a:buNone/>
              <a:defRPr sz="1361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1857" y="1752675"/>
            <a:ext cx="3448125" cy="544094"/>
          </a:xfrm>
        </p:spPr>
        <p:txBody>
          <a:bodyPr anchor="b">
            <a:normAutofit/>
          </a:bodyPr>
          <a:lstStyle>
            <a:lvl1pPr marL="0" indent="0">
              <a:buNone/>
              <a:defRPr sz="1531" b="1"/>
            </a:lvl1pPr>
            <a:lvl2pPr marL="388849" indent="0">
              <a:buNone/>
              <a:defRPr sz="1701" b="1"/>
            </a:lvl2pPr>
            <a:lvl3pPr marL="777697" indent="0">
              <a:buNone/>
              <a:defRPr sz="1531" b="1"/>
            </a:lvl3pPr>
            <a:lvl4pPr marL="1166546" indent="0">
              <a:buNone/>
              <a:defRPr sz="1361" b="1"/>
            </a:lvl4pPr>
            <a:lvl5pPr marL="1555394" indent="0">
              <a:buNone/>
              <a:defRPr sz="1361" b="1"/>
            </a:lvl5pPr>
            <a:lvl6pPr marL="1944243" indent="0">
              <a:buNone/>
              <a:defRPr sz="1361" b="1"/>
            </a:lvl6pPr>
            <a:lvl7pPr marL="2333092" indent="0">
              <a:buNone/>
              <a:defRPr sz="1361" b="1"/>
            </a:lvl7pPr>
            <a:lvl8pPr marL="2721940" indent="0">
              <a:buNone/>
              <a:defRPr sz="1361" b="1"/>
            </a:lvl8pPr>
            <a:lvl9pPr marL="3110789" indent="0">
              <a:buNone/>
              <a:defRPr sz="1361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1E26-FEBC-47E1-B80F-70FFF6086D33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930994" y="2303837"/>
            <a:ext cx="3448125" cy="286087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861910" y="2303837"/>
            <a:ext cx="3448125" cy="286087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32865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"/>
            <a:ext cx="8758238" cy="58320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679" y="1764109"/>
            <a:ext cx="5665461" cy="779856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1EE7-988A-432D-A66F-D0AC8682103D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E9CE77-2C22-4AAA-A2C0-179D24406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55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og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813" y="2642439"/>
            <a:ext cx="3930863" cy="403057"/>
          </a:xfrm>
        </p:spPr>
        <p:txBody>
          <a:bodyPr>
            <a:normAutofit/>
          </a:bodyPr>
          <a:lstStyle>
            <a:lvl1pPr>
              <a:defRPr sz="1616" cap="all" baseline="0">
                <a:solidFill>
                  <a:schemeClr val="accent4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0" name="Isosceles Triangle 9"/>
          <p:cNvSpPr/>
          <p:nvPr userDrawn="1"/>
        </p:nvSpPr>
        <p:spPr>
          <a:xfrm>
            <a:off x="2406354" y="2917768"/>
            <a:ext cx="3837763" cy="2914707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325235" cy="5832475"/>
          </a:xfrm>
          <a:prstGeom prst="homePlate">
            <a:avLst>
              <a:gd name="adj" fmla="val 44305"/>
            </a:avLst>
          </a:prstGeom>
          <a:blipFill>
            <a:blip r:embed="rId2" cstate="print"/>
            <a:stretch>
              <a:fillRect/>
            </a:stretch>
          </a:blipFill>
        </p:spPr>
        <p:txBody>
          <a:bodyPr lIns="900000" tIns="3024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Sett inn bilde</a:t>
            </a:r>
            <a:endParaRPr lang="nb-NO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773383" y="299114"/>
            <a:ext cx="2665853" cy="1102027"/>
          </a:xfrm>
        </p:spPr>
        <p:txBody>
          <a:bodyPr>
            <a:noAutofit/>
          </a:bodyPr>
          <a:lstStyle>
            <a:lvl1pPr marL="0" indent="0">
              <a:buNone/>
              <a:defRPr sz="1701">
                <a:solidFill>
                  <a:schemeClr val="accent4"/>
                </a:solidFill>
              </a:defRPr>
            </a:lvl1pPr>
          </a:lstStyle>
          <a:p>
            <a:pPr lvl="0"/>
            <a:r>
              <a:rPr lang="nb-NO" dirty="0" smtClean="0"/>
              <a:t>Sitat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90659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ill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flipH="1">
            <a:off x="6442668" y="2902382"/>
            <a:ext cx="2317140" cy="2933077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4" name="Right Triangle 3"/>
          <p:cNvSpPr/>
          <p:nvPr userDrawn="1"/>
        </p:nvSpPr>
        <p:spPr>
          <a:xfrm rot="10800000">
            <a:off x="6437305" y="-207"/>
            <a:ext cx="2318646" cy="2917768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7" name="Isosceles Triangle 6"/>
          <p:cNvSpPr/>
          <p:nvPr userDrawn="1"/>
        </p:nvSpPr>
        <p:spPr>
          <a:xfrm>
            <a:off x="3083283" y="2900034"/>
            <a:ext cx="3775697" cy="2933077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/>
          <p:nvPr userDrawn="1"/>
        </p:nvSpPr>
        <p:spPr>
          <a:xfrm>
            <a:off x="4959163" y="464"/>
            <a:ext cx="3789490" cy="291776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10" name="Isosceles Triangle 9"/>
          <p:cNvSpPr/>
          <p:nvPr userDrawn="1"/>
        </p:nvSpPr>
        <p:spPr>
          <a:xfrm rot="10800000">
            <a:off x="4969507" y="2918232"/>
            <a:ext cx="3779145" cy="291776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851681" cy="5833111"/>
          </a:xfrm>
          <a:custGeom>
            <a:avLst/>
            <a:gdLst>
              <a:gd name="connsiteX0" fmla="*/ 0 w 7153468"/>
              <a:gd name="connsiteY0" fmla="*/ 0 h 6858748"/>
              <a:gd name="connsiteX1" fmla="*/ 7153468 w 7153468"/>
              <a:gd name="connsiteY1" fmla="*/ 0 h 6858748"/>
              <a:gd name="connsiteX2" fmla="*/ 7153468 w 7153468"/>
              <a:gd name="connsiteY2" fmla="*/ 6858748 h 6858748"/>
              <a:gd name="connsiteX3" fmla="*/ 0 w 7153468"/>
              <a:gd name="connsiteY3" fmla="*/ 6858748 h 6858748"/>
              <a:gd name="connsiteX4" fmla="*/ 0 w 7153468"/>
              <a:gd name="connsiteY4" fmla="*/ 0 h 6858748"/>
              <a:gd name="connsiteX0" fmla="*/ 0 w 7153468"/>
              <a:gd name="connsiteY0" fmla="*/ 0 h 6858748"/>
              <a:gd name="connsiteX1" fmla="*/ 7153468 w 7153468"/>
              <a:gd name="connsiteY1" fmla="*/ 0 h 6858748"/>
              <a:gd name="connsiteX2" fmla="*/ 3220097 w 7153468"/>
              <a:gd name="connsiteY2" fmla="*/ 6858748 h 6858748"/>
              <a:gd name="connsiteX3" fmla="*/ 0 w 7153468"/>
              <a:gd name="connsiteY3" fmla="*/ 6858748 h 6858748"/>
              <a:gd name="connsiteX4" fmla="*/ 0 w 7153468"/>
              <a:gd name="connsiteY4" fmla="*/ 0 h 685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3468" h="6858748">
                <a:moveTo>
                  <a:pt x="0" y="0"/>
                </a:moveTo>
                <a:lnTo>
                  <a:pt x="7153468" y="0"/>
                </a:lnTo>
                <a:lnTo>
                  <a:pt x="3220097" y="6858748"/>
                </a:lnTo>
                <a:lnTo>
                  <a:pt x="0" y="685874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 tIns="3024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Sett inn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66748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marbeidspartne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 userDrawn="1"/>
        </p:nvSpPr>
        <p:spPr>
          <a:xfrm flipH="1">
            <a:off x="0" y="0"/>
            <a:ext cx="8758238" cy="5832475"/>
          </a:xfrm>
          <a:prstGeom prst="homePlate">
            <a:avLst>
              <a:gd name="adj" fmla="val 2922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11" name="Right Triangle 10"/>
          <p:cNvSpPr/>
          <p:nvPr userDrawn="1"/>
        </p:nvSpPr>
        <p:spPr>
          <a:xfrm flipH="1">
            <a:off x="-2281" y="0"/>
            <a:ext cx="1924054" cy="2916238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2901" y="2916238"/>
            <a:ext cx="6369693" cy="412042"/>
          </a:xfrm>
        </p:spPr>
        <p:txBody>
          <a:bodyPr>
            <a:normAutofit/>
          </a:bodyPr>
          <a:lstStyle>
            <a:lvl1pPr>
              <a:defRPr sz="2126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13722-7DFC-4701-92F4-8CE2F58B90CF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3474" cy="956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56" y="5346075"/>
            <a:ext cx="1080185" cy="508074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1924054" y="3373957"/>
            <a:ext cx="6441098" cy="0"/>
          </a:xfrm>
          <a:prstGeom prst="line">
            <a:avLst/>
          </a:prstGeom>
          <a:ln w="7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7772013" y="5309185"/>
            <a:ext cx="551761" cy="1683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b-NO" sz="680" dirty="0" smtClean="0">
                <a:solidFill>
                  <a:prstClr val="black"/>
                </a:solidFill>
              </a:rPr>
              <a:t>ue.no</a:t>
            </a:r>
            <a:endParaRPr lang="nb-NO" sz="680" dirty="0">
              <a:solidFill>
                <a:prstClr val="black"/>
              </a:solidFill>
            </a:endParaRPr>
          </a:p>
        </p:txBody>
      </p:sp>
      <p:sp>
        <p:nvSpPr>
          <p:cNvPr id="10" name="Plassholder for bilde 9"/>
          <p:cNvSpPr>
            <a:spLocks noGrp="1"/>
          </p:cNvSpPr>
          <p:nvPr>
            <p:ph type="pic" sz="quarter" idx="13" hasCustomPrompt="1"/>
          </p:nvPr>
        </p:nvSpPr>
        <p:spPr>
          <a:xfrm>
            <a:off x="1930950" y="3557657"/>
            <a:ext cx="589629" cy="162268"/>
          </a:xfrm>
          <a:blipFill>
            <a:blip r:embed="rId4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25" name="Plassholder for bilde 9"/>
          <p:cNvSpPr>
            <a:spLocks noGrp="1"/>
          </p:cNvSpPr>
          <p:nvPr>
            <p:ph type="pic" sz="quarter" idx="14" hasCustomPrompt="1"/>
          </p:nvPr>
        </p:nvSpPr>
        <p:spPr>
          <a:xfrm>
            <a:off x="2727467" y="3527040"/>
            <a:ext cx="410327" cy="174515"/>
          </a:xfrm>
          <a:blipFill>
            <a:blip r:embed="rId5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26" name="Plassholder for bilde 9"/>
          <p:cNvSpPr>
            <a:spLocks noGrp="1"/>
          </p:cNvSpPr>
          <p:nvPr>
            <p:ph type="pic" sz="quarter" idx="15" hasCustomPrompt="1"/>
          </p:nvPr>
        </p:nvSpPr>
        <p:spPr>
          <a:xfrm>
            <a:off x="3361922" y="3527040"/>
            <a:ext cx="344813" cy="165330"/>
          </a:xfrm>
          <a:blipFill>
            <a:blip r:embed="rId6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27" name="Plassholder for bilde 9"/>
          <p:cNvSpPr>
            <a:spLocks noGrp="1"/>
          </p:cNvSpPr>
          <p:nvPr>
            <p:ph type="pic" sz="quarter" idx="16" hasCustomPrompt="1"/>
          </p:nvPr>
        </p:nvSpPr>
        <p:spPr>
          <a:xfrm>
            <a:off x="3927415" y="3545410"/>
            <a:ext cx="413775" cy="150022"/>
          </a:xfrm>
          <a:blipFill>
            <a:blip r:embed="rId7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28" name="Plassholder for bilde 9"/>
          <p:cNvSpPr>
            <a:spLocks noGrp="1"/>
          </p:cNvSpPr>
          <p:nvPr>
            <p:ph type="pic" sz="quarter" idx="17" hasCustomPrompt="1"/>
          </p:nvPr>
        </p:nvSpPr>
        <p:spPr>
          <a:xfrm>
            <a:off x="4523940" y="3511732"/>
            <a:ext cx="379294" cy="211255"/>
          </a:xfrm>
          <a:blipFill>
            <a:blip r:embed="rId8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29" name="Plassholder for bilde 9"/>
          <p:cNvSpPr>
            <a:spLocks noGrp="1"/>
          </p:cNvSpPr>
          <p:nvPr>
            <p:ph type="pic" sz="quarter" idx="18" hasCustomPrompt="1"/>
          </p:nvPr>
        </p:nvSpPr>
        <p:spPr>
          <a:xfrm>
            <a:off x="5072192" y="3490300"/>
            <a:ext cx="303435" cy="244933"/>
          </a:xfrm>
          <a:blipFill dpi="0" rotWithShape="1">
            <a:blip r:embed="rId9" cstate="print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0" name="Plassholder for bilde 9"/>
          <p:cNvSpPr>
            <a:spLocks noGrp="1"/>
          </p:cNvSpPr>
          <p:nvPr>
            <p:ph type="pic" sz="quarter" idx="19" hasCustomPrompt="1"/>
          </p:nvPr>
        </p:nvSpPr>
        <p:spPr>
          <a:xfrm>
            <a:off x="5544585" y="3576027"/>
            <a:ext cx="472393" cy="91850"/>
          </a:xfrm>
          <a:blipFill>
            <a:blip r:embed="rId10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1" name="Plassholder for bilde 9"/>
          <p:cNvSpPr>
            <a:spLocks noGrp="1"/>
          </p:cNvSpPr>
          <p:nvPr>
            <p:ph type="pic" sz="quarter" idx="20" hasCustomPrompt="1"/>
          </p:nvPr>
        </p:nvSpPr>
        <p:spPr>
          <a:xfrm>
            <a:off x="6237658" y="3576027"/>
            <a:ext cx="544804" cy="76542"/>
          </a:xfrm>
          <a:blipFill>
            <a:blip r:embed="rId11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2" name="Plassholder for bilde 9"/>
          <p:cNvSpPr>
            <a:spLocks noGrp="1"/>
          </p:cNvSpPr>
          <p:nvPr>
            <p:ph type="pic" sz="quarter" idx="21" hasCustomPrompt="1"/>
          </p:nvPr>
        </p:nvSpPr>
        <p:spPr>
          <a:xfrm>
            <a:off x="6961765" y="3530102"/>
            <a:ext cx="327572" cy="180638"/>
          </a:xfrm>
          <a:blipFill>
            <a:blip r:embed="rId12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3" name="Plassholder for bilde 9"/>
          <p:cNvSpPr>
            <a:spLocks noGrp="1"/>
          </p:cNvSpPr>
          <p:nvPr>
            <p:ph type="pic" sz="quarter" idx="22" hasCustomPrompt="1"/>
          </p:nvPr>
        </p:nvSpPr>
        <p:spPr>
          <a:xfrm>
            <a:off x="7496224" y="3597459"/>
            <a:ext cx="403431" cy="42863"/>
          </a:xfrm>
          <a:blipFill>
            <a:blip r:embed="rId13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5" name="Plassholder for bilde 9"/>
          <p:cNvSpPr>
            <a:spLocks noGrp="1"/>
          </p:cNvSpPr>
          <p:nvPr>
            <p:ph type="pic" sz="quarter" idx="23" hasCustomPrompt="1"/>
          </p:nvPr>
        </p:nvSpPr>
        <p:spPr>
          <a:xfrm>
            <a:off x="8096198" y="3502547"/>
            <a:ext cx="265506" cy="232687"/>
          </a:xfrm>
          <a:blipFill>
            <a:blip r:embed="rId14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101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ut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 userDrawn="1"/>
        </p:nvSpPr>
        <p:spPr>
          <a:xfrm>
            <a:off x="0" y="0"/>
            <a:ext cx="8758238" cy="5832475"/>
          </a:xfrm>
          <a:prstGeom prst="homePlate">
            <a:avLst>
              <a:gd name="adj" fmla="val 2922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11" name="Right Triangle 10"/>
          <p:cNvSpPr/>
          <p:nvPr userDrawn="1"/>
        </p:nvSpPr>
        <p:spPr>
          <a:xfrm>
            <a:off x="6836465" y="0"/>
            <a:ext cx="1924054" cy="2916238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13722-7DFC-4701-92F4-8CE2F58B90CF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3474" cy="956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56" y="5346075"/>
            <a:ext cx="1080185" cy="508074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7772013" y="5309185"/>
            <a:ext cx="551761" cy="1683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b-NO" sz="680" dirty="0" smtClean="0">
                <a:solidFill>
                  <a:prstClr val="black"/>
                </a:solidFill>
              </a:rPr>
              <a:t>ue.no</a:t>
            </a:r>
            <a:endParaRPr lang="nb-NO" sz="680" dirty="0">
              <a:solidFill>
                <a:prstClr val="black"/>
              </a:solidFill>
            </a:endParaRPr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930994" y="2234495"/>
            <a:ext cx="5793111" cy="734882"/>
          </a:xfrm>
        </p:spPr>
        <p:txBody>
          <a:bodyPr anchor="b">
            <a:normAutofit/>
          </a:bodyPr>
          <a:lstStyle>
            <a:lvl1pPr marL="0" indent="0">
              <a:buNone/>
              <a:defRPr sz="1701" i="1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161749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 userDrawn="1"/>
        </p:nvSpPr>
        <p:spPr>
          <a:xfrm flipH="1">
            <a:off x="0" y="0"/>
            <a:ext cx="8758238" cy="5832475"/>
          </a:xfrm>
          <a:prstGeom prst="homePlate">
            <a:avLst>
              <a:gd name="adj" fmla="val 2922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11" name="Right Triangle 10"/>
          <p:cNvSpPr/>
          <p:nvPr userDrawn="1"/>
        </p:nvSpPr>
        <p:spPr>
          <a:xfrm flipH="1">
            <a:off x="-2281" y="0"/>
            <a:ext cx="1924054" cy="2916238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5459" y="2120116"/>
            <a:ext cx="6369693" cy="1208163"/>
          </a:xfrm>
        </p:spPr>
        <p:txBody>
          <a:bodyPr>
            <a:normAutofit/>
          </a:bodyPr>
          <a:lstStyle>
            <a:lvl1pPr>
              <a:defRPr sz="3827"/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6465" y="3488136"/>
            <a:ext cx="6368687" cy="836625"/>
          </a:xfrm>
        </p:spPr>
        <p:txBody>
          <a:bodyPr>
            <a:normAutofit/>
          </a:bodyPr>
          <a:lstStyle>
            <a:lvl1pPr marL="0" indent="0" algn="l">
              <a:buNone/>
              <a:defRPr sz="1701">
                <a:solidFill>
                  <a:schemeClr val="tx1"/>
                </a:solidFill>
              </a:defRPr>
            </a:lvl1pPr>
            <a:lvl2pPr marL="388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7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6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5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4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3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0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13722-7DFC-4701-92F4-8CE2F58B90CF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3474" cy="956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56" y="5346075"/>
            <a:ext cx="1080185" cy="508074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1924054" y="3373957"/>
            <a:ext cx="6441098" cy="0"/>
          </a:xfrm>
          <a:prstGeom prst="line">
            <a:avLst/>
          </a:prstGeom>
          <a:ln w="7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7772013" y="5309185"/>
            <a:ext cx="551761" cy="1683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b-NO" sz="680" dirty="0" smtClean="0">
                <a:solidFill>
                  <a:prstClr val="black"/>
                </a:solidFill>
              </a:rPr>
              <a:t>ue.no</a:t>
            </a:r>
            <a:endParaRPr lang="nb-NO" sz="68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5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FC075-8FB6-4E60-B50B-794EB0DA112F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3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A05F-B568-4073-A931-2250F0FCAE3B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30994" y="1911188"/>
            <a:ext cx="3448125" cy="325352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61910" y="1911188"/>
            <a:ext cx="3448125" cy="325352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1251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-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A05F-B568-4073-A931-2250F0FCAE3B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30994" y="1911188"/>
            <a:ext cx="3448125" cy="3253523"/>
          </a:xfrm>
        </p:spPr>
        <p:txBody>
          <a:bodyPr>
            <a:normAutofit/>
          </a:bodyPr>
          <a:lstStyle>
            <a:lvl1pPr>
              <a:defRPr sz="1361"/>
            </a:lvl1pPr>
            <a:lvl2pPr>
              <a:defRPr sz="1021"/>
            </a:lvl2pPr>
            <a:lvl3pPr>
              <a:defRPr sz="1021"/>
            </a:lvl3pPr>
            <a:lvl4pPr>
              <a:defRPr sz="1021"/>
            </a:lvl4pPr>
            <a:lvl5pPr>
              <a:defRPr sz="102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61910" y="1911188"/>
            <a:ext cx="3448125" cy="3253523"/>
          </a:xfrm>
        </p:spPr>
        <p:txBody>
          <a:bodyPr>
            <a:normAutofit/>
          </a:bodyPr>
          <a:lstStyle>
            <a:lvl1pPr marL="0" indent="0">
              <a:buNone/>
              <a:defRPr sz="1701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Sitat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9108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0994" y="1752675"/>
            <a:ext cx="3448125" cy="544094"/>
          </a:xfrm>
        </p:spPr>
        <p:txBody>
          <a:bodyPr anchor="b">
            <a:normAutofit/>
          </a:bodyPr>
          <a:lstStyle>
            <a:lvl1pPr marL="0" indent="0">
              <a:buNone/>
              <a:defRPr sz="1531" b="1"/>
            </a:lvl1pPr>
            <a:lvl2pPr marL="388849" indent="0">
              <a:buNone/>
              <a:defRPr sz="1701" b="1"/>
            </a:lvl2pPr>
            <a:lvl3pPr marL="777697" indent="0">
              <a:buNone/>
              <a:defRPr sz="1531" b="1"/>
            </a:lvl3pPr>
            <a:lvl4pPr marL="1166546" indent="0">
              <a:buNone/>
              <a:defRPr sz="1361" b="1"/>
            </a:lvl4pPr>
            <a:lvl5pPr marL="1555394" indent="0">
              <a:buNone/>
              <a:defRPr sz="1361" b="1"/>
            </a:lvl5pPr>
            <a:lvl6pPr marL="1944243" indent="0">
              <a:buNone/>
              <a:defRPr sz="1361" b="1"/>
            </a:lvl6pPr>
            <a:lvl7pPr marL="2333092" indent="0">
              <a:buNone/>
              <a:defRPr sz="1361" b="1"/>
            </a:lvl7pPr>
            <a:lvl8pPr marL="2721940" indent="0">
              <a:buNone/>
              <a:defRPr sz="1361" b="1"/>
            </a:lvl8pPr>
            <a:lvl9pPr marL="3110789" indent="0">
              <a:buNone/>
              <a:defRPr sz="1361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1857" y="1752675"/>
            <a:ext cx="3448125" cy="544094"/>
          </a:xfrm>
        </p:spPr>
        <p:txBody>
          <a:bodyPr anchor="b">
            <a:normAutofit/>
          </a:bodyPr>
          <a:lstStyle>
            <a:lvl1pPr marL="0" indent="0">
              <a:buNone/>
              <a:defRPr sz="1531" b="1"/>
            </a:lvl1pPr>
            <a:lvl2pPr marL="388849" indent="0">
              <a:buNone/>
              <a:defRPr sz="1701" b="1"/>
            </a:lvl2pPr>
            <a:lvl3pPr marL="777697" indent="0">
              <a:buNone/>
              <a:defRPr sz="1531" b="1"/>
            </a:lvl3pPr>
            <a:lvl4pPr marL="1166546" indent="0">
              <a:buNone/>
              <a:defRPr sz="1361" b="1"/>
            </a:lvl4pPr>
            <a:lvl5pPr marL="1555394" indent="0">
              <a:buNone/>
              <a:defRPr sz="1361" b="1"/>
            </a:lvl5pPr>
            <a:lvl6pPr marL="1944243" indent="0">
              <a:buNone/>
              <a:defRPr sz="1361" b="1"/>
            </a:lvl6pPr>
            <a:lvl7pPr marL="2333092" indent="0">
              <a:buNone/>
              <a:defRPr sz="1361" b="1"/>
            </a:lvl7pPr>
            <a:lvl8pPr marL="2721940" indent="0">
              <a:buNone/>
              <a:defRPr sz="1361" b="1"/>
            </a:lvl8pPr>
            <a:lvl9pPr marL="3110789" indent="0">
              <a:buNone/>
              <a:defRPr sz="1361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1E26-FEBC-47E1-B80F-70FFF6086D33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930994" y="2303837"/>
            <a:ext cx="3448125" cy="28608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861910" y="2303837"/>
            <a:ext cx="3448125" cy="28608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1209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813" y="2642439"/>
            <a:ext cx="3930863" cy="403057"/>
          </a:xfrm>
        </p:spPr>
        <p:txBody>
          <a:bodyPr>
            <a:normAutofit/>
          </a:bodyPr>
          <a:lstStyle>
            <a:lvl1pPr>
              <a:defRPr sz="1616" cap="all" baseline="0">
                <a:solidFill>
                  <a:schemeClr val="accent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10" name="Isosceles Triangle 9"/>
          <p:cNvSpPr/>
          <p:nvPr userDrawn="1"/>
        </p:nvSpPr>
        <p:spPr>
          <a:xfrm>
            <a:off x="2406354" y="2917768"/>
            <a:ext cx="3837763" cy="2914707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325235" cy="5832475"/>
          </a:xfrm>
          <a:prstGeom prst="homePlate">
            <a:avLst>
              <a:gd name="adj" fmla="val 44305"/>
            </a:avLst>
          </a:prstGeom>
          <a:blipFill>
            <a:blip r:embed="rId2" cstate="print"/>
            <a:stretch>
              <a:fillRect/>
            </a:stretch>
          </a:blipFill>
        </p:spPr>
        <p:txBody>
          <a:bodyPr lIns="900000" tIns="3024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Sett inn bilde</a:t>
            </a:r>
            <a:endParaRPr lang="nb-NO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773383" y="299114"/>
            <a:ext cx="2665853" cy="1102027"/>
          </a:xfrm>
        </p:spPr>
        <p:txBody>
          <a:bodyPr>
            <a:noAutofit/>
          </a:bodyPr>
          <a:lstStyle>
            <a:lvl1pPr marL="0" indent="0">
              <a:buNone/>
              <a:defRPr sz="1701">
                <a:solidFill>
                  <a:schemeClr val="accent4"/>
                </a:solidFill>
              </a:defRPr>
            </a:lvl1pPr>
          </a:lstStyle>
          <a:p>
            <a:pPr lvl="0"/>
            <a:r>
              <a:rPr lang="nb-NO" dirty="0" smtClean="0"/>
              <a:t>Sitat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013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"/>
            <a:ext cx="8758238" cy="58320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679" y="1764109"/>
            <a:ext cx="5665461" cy="779856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781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FD018-DEA0-413A-8327-2E3FF586B0FD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28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FEB9E-9D45-47D1-9FC7-D19424739B95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2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flipH="1">
            <a:off x="6442668" y="2902382"/>
            <a:ext cx="2317140" cy="2933077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4" name="Right Triangle 3"/>
          <p:cNvSpPr/>
          <p:nvPr userDrawn="1"/>
        </p:nvSpPr>
        <p:spPr>
          <a:xfrm rot="10800000">
            <a:off x="6437305" y="-207"/>
            <a:ext cx="2318646" cy="2917768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7" name="Isosceles Triangle 6"/>
          <p:cNvSpPr/>
          <p:nvPr userDrawn="1"/>
        </p:nvSpPr>
        <p:spPr>
          <a:xfrm>
            <a:off x="3083283" y="2900034"/>
            <a:ext cx="3775697" cy="2933077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/>
          <p:nvPr userDrawn="1"/>
        </p:nvSpPr>
        <p:spPr>
          <a:xfrm>
            <a:off x="4959163" y="464"/>
            <a:ext cx="3789490" cy="291776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10" name="Isosceles Triangle 9"/>
          <p:cNvSpPr/>
          <p:nvPr userDrawn="1"/>
        </p:nvSpPr>
        <p:spPr>
          <a:xfrm rot="10800000">
            <a:off x="4969507" y="2918232"/>
            <a:ext cx="3779145" cy="291776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851681" cy="5833111"/>
          </a:xfrm>
          <a:custGeom>
            <a:avLst/>
            <a:gdLst>
              <a:gd name="connsiteX0" fmla="*/ 0 w 7153468"/>
              <a:gd name="connsiteY0" fmla="*/ 0 h 6858748"/>
              <a:gd name="connsiteX1" fmla="*/ 7153468 w 7153468"/>
              <a:gd name="connsiteY1" fmla="*/ 0 h 6858748"/>
              <a:gd name="connsiteX2" fmla="*/ 7153468 w 7153468"/>
              <a:gd name="connsiteY2" fmla="*/ 6858748 h 6858748"/>
              <a:gd name="connsiteX3" fmla="*/ 0 w 7153468"/>
              <a:gd name="connsiteY3" fmla="*/ 6858748 h 6858748"/>
              <a:gd name="connsiteX4" fmla="*/ 0 w 7153468"/>
              <a:gd name="connsiteY4" fmla="*/ 0 h 6858748"/>
              <a:gd name="connsiteX0" fmla="*/ 0 w 7153468"/>
              <a:gd name="connsiteY0" fmla="*/ 0 h 6858748"/>
              <a:gd name="connsiteX1" fmla="*/ 7153468 w 7153468"/>
              <a:gd name="connsiteY1" fmla="*/ 0 h 6858748"/>
              <a:gd name="connsiteX2" fmla="*/ 3220097 w 7153468"/>
              <a:gd name="connsiteY2" fmla="*/ 6858748 h 6858748"/>
              <a:gd name="connsiteX3" fmla="*/ 0 w 7153468"/>
              <a:gd name="connsiteY3" fmla="*/ 6858748 h 6858748"/>
              <a:gd name="connsiteX4" fmla="*/ 0 w 7153468"/>
              <a:gd name="connsiteY4" fmla="*/ 0 h 685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3468" h="6858748">
                <a:moveTo>
                  <a:pt x="0" y="0"/>
                </a:moveTo>
                <a:lnTo>
                  <a:pt x="7153468" y="0"/>
                </a:lnTo>
                <a:lnTo>
                  <a:pt x="3220097" y="6858748"/>
                </a:lnTo>
                <a:lnTo>
                  <a:pt x="0" y="685874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 tIns="3024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Sett inn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8676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arbeidspartne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 userDrawn="1"/>
        </p:nvSpPr>
        <p:spPr>
          <a:xfrm flipH="1">
            <a:off x="0" y="0"/>
            <a:ext cx="8758238" cy="5832475"/>
          </a:xfrm>
          <a:prstGeom prst="homePlate">
            <a:avLst>
              <a:gd name="adj" fmla="val 2922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11" name="Right Triangle 10"/>
          <p:cNvSpPr/>
          <p:nvPr userDrawn="1"/>
        </p:nvSpPr>
        <p:spPr>
          <a:xfrm flipH="1">
            <a:off x="-2281" y="0"/>
            <a:ext cx="1924054" cy="2916238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2901" y="2916238"/>
            <a:ext cx="6369693" cy="412042"/>
          </a:xfrm>
        </p:spPr>
        <p:txBody>
          <a:bodyPr>
            <a:normAutofit/>
          </a:bodyPr>
          <a:lstStyle>
            <a:lvl1pPr>
              <a:defRPr sz="2126"/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13722-7DFC-4701-92F4-8CE2F58B90CF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3474" cy="956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56" y="5346075"/>
            <a:ext cx="1080185" cy="508074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1924054" y="3373957"/>
            <a:ext cx="6441098" cy="0"/>
          </a:xfrm>
          <a:prstGeom prst="line">
            <a:avLst/>
          </a:prstGeom>
          <a:ln w="7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7772013" y="5309185"/>
            <a:ext cx="551761" cy="1683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b-NO" sz="680" dirty="0" smtClean="0">
                <a:solidFill>
                  <a:prstClr val="black"/>
                </a:solidFill>
              </a:rPr>
              <a:t>ue.no</a:t>
            </a:r>
            <a:endParaRPr lang="nb-NO" sz="680" dirty="0">
              <a:solidFill>
                <a:prstClr val="black"/>
              </a:solidFill>
            </a:endParaRPr>
          </a:p>
        </p:txBody>
      </p:sp>
      <p:sp>
        <p:nvSpPr>
          <p:cNvPr id="25" name="Plassholder for bilde 9"/>
          <p:cNvSpPr>
            <a:spLocks noGrp="1"/>
          </p:cNvSpPr>
          <p:nvPr>
            <p:ph type="pic" sz="quarter" idx="13" hasCustomPrompt="1"/>
          </p:nvPr>
        </p:nvSpPr>
        <p:spPr>
          <a:xfrm>
            <a:off x="1930950" y="3557657"/>
            <a:ext cx="589629" cy="162268"/>
          </a:xfrm>
          <a:blipFill>
            <a:blip r:embed="rId4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26" name="Plassholder for bilde 9"/>
          <p:cNvSpPr>
            <a:spLocks noGrp="1"/>
          </p:cNvSpPr>
          <p:nvPr>
            <p:ph type="pic" sz="quarter" idx="14" hasCustomPrompt="1"/>
          </p:nvPr>
        </p:nvSpPr>
        <p:spPr>
          <a:xfrm>
            <a:off x="2727467" y="3527040"/>
            <a:ext cx="410327" cy="174515"/>
          </a:xfrm>
          <a:blipFill>
            <a:blip r:embed="rId5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27" name="Plassholder for bilde 9"/>
          <p:cNvSpPr>
            <a:spLocks noGrp="1"/>
          </p:cNvSpPr>
          <p:nvPr>
            <p:ph type="pic" sz="quarter" idx="15" hasCustomPrompt="1"/>
          </p:nvPr>
        </p:nvSpPr>
        <p:spPr>
          <a:xfrm>
            <a:off x="3361922" y="3527040"/>
            <a:ext cx="344813" cy="165330"/>
          </a:xfrm>
          <a:blipFill>
            <a:blip r:embed="rId6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28" name="Plassholder for bilde 9"/>
          <p:cNvSpPr>
            <a:spLocks noGrp="1"/>
          </p:cNvSpPr>
          <p:nvPr>
            <p:ph type="pic" sz="quarter" idx="16" hasCustomPrompt="1"/>
          </p:nvPr>
        </p:nvSpPr>
        <p:spPr>
          <a:xfrm>
            <a:off x="3927415" y="3545410"/>
            <a:ext cx="413775" cy="150022"/>
          </a:xfrm>
          <a:blipFill>
            <a:blip r:embed="rId7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29" name="Plassholder for bilde 9"/>
          <p:cNvSpPr>
            <a:spLocks noGrp="1"/>
          </p:cNvSpPr>
          <p:nvPr>
            <p:ph type="pic" sz="quarter" idx="17" hasCustomPrompt="1"/>
          </p:nvPr>
        </p:nvSpPr>
        <p:spPr>
          <a:xfrm>
            <a:off x="4523940" y="3511732"/>
            <a:ext cx="379294" cy="211255"/>
          </a:xfrm>
          <a:blipFill>
            <a:blip r:embed="rId8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0" name="Plassholder for bilde 9"/>
          <p:cNvSpPr>
            <a:spLocks noGrp="1"/>
          </p:cNvSpPr>
          <p:nvPr>
            <p:ph type="pic" sz="quarter" idx="18" hasCustomPrompt="1"/>
          </p:nvPr>
        </p:nvSpPr>
        <p:spPr>
          <a:xfrm>
            <a:off x="5072192" y="3490300"/>
            <a:ext cx="303435" cy="244933"/>
          </a:xfrm>
          <a:blipFill dpi="0" rotWithShape="1">
            <a:blip r:embed="rId9" cstate="print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1" name="Plassholder for bilde 9"/>
          <p:cNvSpPr>
            <a:spLocks noGrp="1"/>
          </p:cNvSpPr>
          <p:nvPr>
            <p:ph type="pic" sz="quarter" idx="19" hasCustomPrompt="1"/>
          </p:nvPr>
        </p:nvSpPr>
        <p:spPr>
          <a:xfrm>
            <a:off x="5544585" y="3576027"/>
            <a:ext cx="472393" cy="91850"/>
          </a:xfrm>
          <a:blipFill>
            <a:blip r:embed="rId10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2" name="Plassholder for bilde 9"/>
          <p:cNvSpPr>
            <a:spLocks noGrp="1"/>
          </p:cNvSpPr>
          <p:nvPr>
            <p:ph type="pic" sz="quarter" idx="20" hasCustomPrompt="1"/>
          </p:nvPr>
        </p:nvSpPr>
        <p:spPr>
          <a:xfrm>
            <a:off x="6237658" y="3576027"/>
            <a:ext cx="544804" cy="76542"/>
          </a:xfrm>
          <a:blipFill>
            <a:blip r:embed="rId11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3" name="Plassholder for bilde 9"/>
          <p:cNvSpPr>
            <a:spLocks noGrp="1"/>
          </p:cNvSpPr>
          <p:nvPr>
            <p:ph type="pic" sz="quarter" idx="21" hasCustomPrompt="1"/>
          </p:nvPr>
        </p:nvSpPr>
        <p:spPr>
          <a:xfrm>
            <a:off x="6961765" y="3530102"/>
            <a:ext cx="327572" cy="180638"/>
          </a:xfrm>
          <a:blipFill>
            <a:blip r:embed="rId12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4" name="Plassholder for bilde 9"/>
          <p:cNvSpPr>
            <a:spLocks noGrp="1"/>
          </p:cNvSpPr>
          <p:nvPr>
            <p:ph type="pic" sz="quarter" idx="22" hasCustomPrompt="1"/>
          </p:nvPr>
        </p:nvSpPr>
        <p:spPr>
          <a:xfrm>
            <a:off x="7496224" y="3597459"/>
            <a:ext cx="403431" cy="42863"/>
          </a:xfrm>
          <a:blipFill>
            <a:blip r:embed="rId13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5" name="Plassholder for bilde 9"/>
          <p:cNvSpPr>
            <a:spLocks noGrp="1"/>
          </p:cNvSpPr>
          <p:nvPr>
            <p:ph type="pic" sz="quarter" idx="23" hasCustomPrompt="1"/>
          </p:nvPr>
        </p:nvSpPr>
        <p:spPr>
          <a:xfrm>
            <a:off x="8096198" y="3502547"/>
            <a:ext cx="265506" cy="232687"/>
          </a:xfrm>
          <a:blipFill>
            <a:blip r:embed="rId14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4600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 userDrawn="1"/>
        </p:nvSpPr>
        <p:spPr>
          <a:xfrm>
            <a:off x="0" y="0"/>
            <a:ext cx="8758238" cy="5832475"/>
          </a:xfrm>
          <a:prstGeom prst="homePlate">
            <a:avLst>
              <a:gd name="adj" fmla="val 2922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11" name="Right Triangle 10"/>
          <p:cNvSpPr/>
          <p:nvPr userDrawn="1"/>
        </p:nvSpPr>
        <p:spPr>
          <a:xfrm>
            <a:off x="6836465" y="0"/>
            <a:ext cx="1924054" cy="2916238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13722-7DFC-4701-92F4-8CE2F58B90CF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3474" cy="956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56" y="5346075"/>
            <a:ext cx="1080185" cy="508074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7772013" y="5309185"/>
            <a:ext cx="551761" cy="1683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b-NO" sz="680" dirty="0" smtClean="0">
                <a:solidFill>
                  <a:prstClr val="black"/>
                </a:solidFill>
              </a:rPr>
              <a:t>ue.no</a:t>
            </a:r>
            <a:endParaRPr lang="nb-NO" sz="680" dirty="0">
              <a:solidFill>
                <a:prstClr val="black"/>
              </a:solidFill>
            </a:endParaRPr>
          </a:p>
        </p:txBody>
      </p:sp>
      <p:sp>
        <p:nvSpPr>
          <p:cNvPr id="10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930994" y="2234495"/>
            <a:ext cx="5793111" cy="734882"/>
          </a:xfrm>
        </p:spPr>
        <p:txBody>
          <a:bodyPr anchor="b">
            <a:normAutofit/>
          </a:bodyPr>
          <a:lstStyle>
            <a:lvl1pPr marL="0" indent="0">
              <a:buNone/>
              <a:defRPr sz="1701" i="1"/>
            </a:lvl1pPr>
          </a:lstStyle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9583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A05F-B568-4073-A931-2250F0FCAE3B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30994" y="1911188"/>
            <a:ext cx="3448125" cy="325352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61910" y="1911188"/>
            <a:ext cx="3448125" cy="325352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0" name="Rektangel 9"/>
          <p:cNvSpPr/>
          <p:nvPr userDrawn="1"/>
        </p:nvSpPr>
        <p:spPr>
          <a:xfrm>
            <a:off x="654730" y="1568955"/>
            <a:ext cx="7793629" cy="183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41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spalter -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A05F-B568-4073-A931-2250F0FCAE3B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30994" y="1911188"/>
            <a:ext cx="3448125" cy="3253523"/>
          </a:xfrm>
        </p:spPr>
        <p:txBody>
          <a:bodyPr>
            <a:normAutofit/>
          </a:bodyPr>
          <a:lstStyle>
            <a:lvl1pPr>
              <a:defRPr sz="1361"/>
            </a:lvl1pPr>
            <a:lvl2pPr>
              <a:defRPr sz="1021"/>
            </a:lvl2pPr>
            <a:lvl3pPr>
              <a:defRPr sz="1021"/>
            </a:lvl3pPr>
            <a:lvl4pPr>
              <a:defRPr sz="1021"/>
            </a:lvl4pPr>
            <a:lvl5pPr>
              <a:defRPr sz="1021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61910" y="1911188"/>
            <a:ext cx="3448125" cy="3253523"/>
          </a:xfrm>
        </p:spPr>
        <p:txBody>
          <a:bodyPr>
            <a:normAutofit/>
          </a:bodyPr>
          <a:lstStyle>
            <a:lvl1pPr marL="0" indent="0">
              <a:buNone/>
              <a:defRPr sz="1701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Sitat</a:t>
            </a:r>
            <a:endParaRPr lang="nb-NO" dirty="0"/>
          </a:p>
        </p:txBody>
      </p:sp>
      <p:sp>
        <p:nvSpPr>
          <p:cNvPr id="10" name="Rektangel 9"/>
          <p:cNvSpPr/>
          <p:nvPr userDrawn="1"/>
        </p:nvSpPr>
        <p:spPr>
          <a:xfrm>
            <a:off x="654730" y="1568955"/>
            <a:ext cx="7793629" cy="183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25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0994" y="1752675"/>
            <a:ext cx="3448125" cy="544094"/>
          </a:xfrm>
        </p:spPr>
        <p:txBody>
          <a:bodyPr anchor="b">
            <a:normAutofit/>
          </a:bodyPr>
          <a:lstStyle>
            <a:lvl1pPr marL="0" indent="0">
              <a:buNone/>
              <a:defRPr sz="1531" b="1"/>
            </a:lvl1pPr>
            <a:lvl2pPr marL="388849" indent="0">
              <a:buNone/>
              <a:defRPr sz="1701" b="1"/>
            </a:lvl2pPr>
            <a:lvl3pPr marL="777697" indent="0">
              <a:buNone/>
              <a:defRPr sz="1531" b="1"/>
            </a:lvl3pPr>
            <a:lvl4pPr marL="1166546" indent="0">
              <a:buNone/>
              <a:defRPr sz="1361" b="1"/>
            </a:lvl4pPr>
            <a:lvl5pPr marL="1555394" indent="0">
              <a:buNone/>
              <a:defRPr sz="1361" b="1"/>
            </a:lvl5pPr>
            <a:lvl6pPr marL="1944243" indent="0">
              <a:buNone/>
              <a:defRPr sz="1361" b="1"/>
            </a:lvl6pPr>
            <a:lvl7pPr marL="2333092" indent="0">
              <a:buNone/>
              <a:defRPr sz="1361" b="1"/>
            </a:lvl7pPr>
            <a:lvl8pPr marL="2721940" indent="0">
              <a:buNone/>
              <a:defRPr sz="1361" b="1"/>
            </a:lvl8pPr>
            <a:lvl9pPr marL="3110789" indent="0">
              <a:buNone/>
              <a:defRPr sz="1361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1857" y="1752675"/>
            <a:ext cx="3448125" cy="544094"/>
          </a:xfrm>
        </p:spPr>
        <p:txBody>
          <a:bodyPr anchor="b">
            <a:normAutofit/>
          </a:bodyPr>
          <a:lstStyle>
            <a:lvl1pPr marL="0" indent="0">
              <a:buNone/>
              <a:defRPr sz="1531" b="1"/>
            </a:lvl1pPr>
            <a:lvl2pPr marL="388849" indent="0">
              <a:buNone/>
              <a:defRPr sz="1701" b="1"/>
            </a:lvl2pPr>
            <a:lvl3pPr marL="777697" indent="0">
              <a:buNone/>
              <a:defRPr sz="1531" b="1"/>
            </a:lvl3pPr>
            <a:lvl4pPr marL="1166546" indent="0">
              <a:buNone/>
              <a:defRPr sz="1361" b="1"/>
            </a:lvl4pPr>
            <a:lvl5pPr marL="1555394" indent="0">
              <a:buNone/>
              <a:defRPr sz="1361" b="1"/>
            </a:lvl5pPr>
            <a:lvl6pPr marL="1944243" indent="0">
              <a:buNone/>
              <a:defRPr sz="1361" b="1"/>
            </a:lvl6pPr>
            <a:lvl7pPr marL="2333092" indent="0">
              <a:buNone/>
              <a:defRPr sz="1361" b="1"/>
            </a:lvl7pPr>
            <a:lvl8pPr marL="2721940" indent="0">
              <a:buNone/>
              <a:defRPr sz="1361" b="1"/>
            </a:lvl8pPr>
            <a:lvl9pPr marL="3110789" indent="0">
              <a:buNone/>
              <a:defRPr sz="1361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1E26-FEBC-47E1-B80F-70FFF6086D33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930994" y="2303837"/>
            <a:ext cx="3448125" cy="286087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861910" y="2303837"/>
            <a:ext cx="3448125" cy="286087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2" name="Rektangel 11"/>
          <p:cNvSpPr/>
          <p:nvPr userDrawn="1"/>
        </p:nvSpPr>
        <p:spPr>
          <a:xfrm>
            <a:off x="654730" y="1568955"/>
            <a:ext cx="7793629" cy="183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6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og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813" y="2642439"/>
            <a:ext cx="3930863" cy="403057"/>
          </a:xfrm>
        </p:spPr>
        <p:txBody>
          <a:bodyPr>
            <a:normAutofit/>
          </a:bodyPr>
          <a:lstStyle>
            <a:lvl1pPr>
              <a:defRPr sz="1616" cap="all" baseline="0">
                <a:solidFill>
                  <a:schemeClr val="accent4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0" name="Isosceles Triangle 9"/>
          <p:cNvSpPr/>
          <p:nvPr userDrawn="1"/>
        </p:nvSpPr>
        <p:spPr>
          <a:xfrm>
            <a:off x="2406354" y="2917768"/>
            <a:ext cx="3837763" cy="2914707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325235" cy="5832475"/>
          </a:xfrm>
          <a:prstGeom prst="homePlate">
            <a:avLst>
              <a:gd name="adj" fmla="val 44305"/>
            </a:avLst>
          </a:prstGeom>
          <a:blipFill>
            <a:blip r:embed="rId2" cstate="print"/>
            <a:stretch>
              <a:fillRect/>
            </a:stretch>
          </a:blipFill>
        </p:spPr>
        <p:txBody>
          <a:bodyPr lIns="900000" tIns="3024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Sett inn bilde</a:t>
            </a:r>
            <a:endParaRPr lang="nb-NO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773383" y="299114"/>
            <a:ext cx="2665853" cy="1102027"/>
          </a:xfrm>
        </p:spPr>
        <p:txBody>
          <a:bodyPr>
            <a:noAutofit/>
          </a:bodyPr>
          <a:lstStyle>
            <a:lvl1pPr marL="0" indent="0">
              <a:buNone/>
              <a:defRPr sz="1701">
                <a:solidFill>
                  <a:schemeClr val="accent4"/>
                </a:solidFill>
              </a:defRPr>
            </a:lvl1pPr>
          </a:lstStyle>
          <a:p>
            <a:pPr lvl="0"/>
            <a:r>
              <a:rPr lang="nb-NO" dirty="0" smtClean="0"/>
              <a:t>Sitat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7427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ill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flipH="1">
            <a:off x="6442668" y="2902382"/>
            <a:ext cx="2317140" cy="2933077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4" name="Right Triangle 3"/>
          <p:cNvSpPr/>
          <p:nvPr userDrawn="1"/>
        </p:nvSpPr>
        <p:spPr>
          <a:xfrm rot="10800000">
            <a:off x="6437305" y="-207"/>
            <a:ext cx="2318646" cy="2917768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7" name="Isosceles Triangle 6"/>
          <p:cNvSpPr/>
          <p:nvPr userDrawn="1"/>
        </p:nvSpPr>
        <p:spPr>
          <a:xfrm>
            <a:off x="3083283" y="2900034"/>
            <a:ext cx="3775697" cy="2933077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/>
          <p:nvPr userDrawn="1"/>
        </p:nvSpPr>
        <p:spPr>
          <a:xfrm>
            <a:off x="4959163" y="464"/>
            <a:ext cx="3789490" cy="291776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10" name="Isosceles Triangle 9"/>
          <p:cNvSpPr/>
          <p:nvPr userDrawn="1"/>
        </p:nvSpPr>
        <p:spPr>
          <a:xfrm rot="10800000">
            <a:off x="4969507" y="2918232"/>
            <a:ext cx="3779145" cy="291776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851681" cy="5833111"/>
          </a:xfrm>
          <a:custGeom>
            <a:avLst/>
            <a:gdLst>
              <a:gd name="connsiteX0" fmla="*/ 0 w 7153468"/>
              <a:gd name="connsiteY0" fmla="*/ 0 h 6858748"/>
              <a:gd name="connsiteX1" fmla="*/ 7153468 w 7153468"/>
              <a:gd name="connsiteY1" fmla="*/ 0 h 6858748"/>
              <a:gd name="connsiteX2" fmla="*/ 7153468 w 7153468"/>
              <a:gd name="connsiteY2" fmla="*/ 6858748 h 6858748"/>
              <a:gd name="connsiteX3" fmla="*/ 0 w 7153468"/>
              <a:gd name="connsiteY3" fmla="*/ 6858748 h 6858748"/>
              <a:gd name="connsiteX4" fmla="*/ 0 w 7153468"/>
              <a:gd name="connsiteY4" fmla="*/ 0 h 6858748"/>
              <a:gd name="connsiteX0" fmla="*/ 0 w 7153468"/>
              <a:gd name="connsiteY0" fmla="*/ 0 h 6858748"/>
              <a:gd name="connsiteX1" fmla="*/ 7153468 w 7153468"/>
              <a:gd name="connsiteY1" fmla="*/ 0 h 6858748"/>
              <a:gd name="connsiteX2" fmla="*/ 3220097 w 7153468"/>
              <a:gd name="connsiteY2" fmla="*/ 6858748 h 6858748"/>
              <a:gd name="connsiteX3" fmla="*/ 0 w 7153468"/>
              <a:gd name="connsiteY3" fmla="*/ 6858748 h 6858748"/>
              <a:gd name="connsiteX4" fmla="*/ 0 w 7153468"/>
              <a:gd name="connsiteY4" fmla="*/ 0 h 685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3468" h="6858748">
                <a:moveTo>
                  <a:pt x="0" y="0"/>
                </a:moveTo>
                <a:lnTo>
                  <a:pt x="7153468" y="0"/>
                </a:lnTo>
                <a:lnTo>
                  <a:pt x="3220097" y="6858748"/>
                </a:lnTo>
                <a:lnTo>
                  <a:pt x="0" y="685874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 tIns="3024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Sett inn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8862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"/>
            <a:ext cx="8758238" cy="58320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679" y="1764109"/>
            <a:ext cx="5665461" cy="779856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550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marbeidspartne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 userDrawn="1"/>
        </p:nvSpPr>
        <p:spPr>
          <a:xfrm flipH="1">
            <a:off x="0" y="0"/>
            <a:ext cx="8758238" cy="5832475"/>
          </a:xfrm>
          <a:prstGeom prst="homePlate">
            <a:avLst>
              <a:gd name="adj" fmla="val 2922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11" name="Right Triangle 10"/>
          <p:cNvSpPr/>
          <p:nvPr userDrawn="1"/>
        </p:nvSpPr>
        <p:spPr>
          <a:xfrm flipH="1">
            <a:off x="-2281" y="0"/>
            <a:ext cx="1924054" cy="2916238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2901" y="2916238"/>
            <a:ext cx="6369693" cy="412042"/>
          </a:xfrm>
        </p:spPr>
        <p:txBody>
          <a:bodyPr>
            <a:normAutofit/>
          </a:bodyPr>
          <a:lstStyle>
            <a:lvl1pPr>
              <a:defRPr sz="2126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13722-7DFC-4701-92F4-8CE2F58B90CF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3474" cy="956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56" y="5346075"/>
            <a:ext cx="1080185" cy="508074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1924054" y="3373957"/>
            <a:ext cx="6441098" cy="0"/>
          </a:xfrm>
          <a:prstGeom prst="line">
            <a:avLst/>
          </a:prstGeom>
          <a:ln w="7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7772013" y="5309185"/>
            <a:ext cx="551761" cy="1683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b-NO" sz="680" dirty="0" smtClean="0">
                <a:solidFill>
                  <a:prstClr val="black"/>
                </a:solidFill>
              </a:rPr>
              <a:t>ue.no</a:t>
            </a:r>
            <a:endParaRPr lang="nb-NO" sz="680" dirty="0">
              <a:solidFill>
                <a:prstClr val="black"/>
              </a:solidFill>
            </a:endParaRPr>
          </a:p>
        </p:txBody>
      </p:sp>
      <p:sp>
        <p:nvSpPr>
          <p:cNvPr id="10" name="Plassholder for bilde 9"/>
          <p:cNvSpPr>
            <a:spLocks noGrp="1"/>
          </p:cNvSpPr>
          <p:nvPr>
            <p:ph type="pic" sz="quarter" idx="13" hasCustomPrompt="1"/>
          </p:nvPr>
        </p:nvSpPr>
        <p:spPr>
          <a:xfrm>
            <a:off x="1930950" y="3557657"/>
            <a:ext cx="589629" cy="162268"/>
          </a:xfrm>
          <a:blipFill>
            <a:blip r:embed="rId4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25" name="Plassholder for bilde 9"/>
          <p:cNvSpPr>
            <a:spLocks noGrp="1"/>
          </p:cNvSpPr>
          <p:nvPr>
            <p:ph type="pic" sz="quarter" idx="14" hasCustomPrompt="1"/>
          </p:nvPr>
        </p:nvSpPr>
        <p:spPr>
          <a:xfrm>
            <a:off x="2727467" y="3527040"/>
            <a:ext cx="410327" cy="174515"/>
          </a:xfrm>
          <a:blipFill>
            <a:blip r:embed="rId5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26" name="Plassholder for bilde 9"/>
          <p:cNvSpPr>
            <a:spLocks noGrp="1"/>
          </p:cNvSpPr>
          <p:nvPr>
            <p:ph type="pic" sz="quarter" idx="15" hasCustomPrompt="1"/>
          </p:nvPr>
        </p:nvSpPr>
        <p:spPr>
          <a:xfrm>
            <a:off x="3361922" y="3527040"/>
            <a:ext cx="344813" cy="165330"/>
          </a:xfrm>
          <a:blipFill>
            <a:blip r:embed="rId6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27" name="Plassholder for bilde 9"/>
          <p:cNvSpPr>
            <a:spLocks noGrp="1"/>
          </p:cNvSpPr>
          <p:nvPr>
            <p:ph type="pic" sz="quarter" idx="16" hasCustomPrompt="1"/>
          </p:nvPr>
        </p:nvSpPr>
        <p:spPr>
          <a:xfrm>
            <a:off x="3927415" y="3545410"/>
            <a:ext cx="413775" cy="150022"/>
          </a:xfrm>
          <a:blipFill>
            <a:blip r:embed="rId7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28" name="Plassholder for bilde 9"/>
          <p:cNvSpPr>
            <a:spLocks noGrp="1"/>
          </p:cNvSpPr>
          <p:nvPr>
            <p:ph type="pic" sz="quarter" idx="17" hasCustomPrompt="1"/>
          </p:nvPr>
        </p:nvSpPr>
        <p:spPr>
          <a:xfrm>
            <a:off x="4523940" y="3511732"/>
            <a:ext cx="379294" cy="211255"/>
          </a:xfrm>
          <a:blipFill>
            <a:blip r:embed="rId8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29" name="Plassholder for bilde 9"/>
          <p:cNvSpPr>
            <a:spLocks noGrp="1"/>
          </p:cNvSpPr>
          <p:nvPr>
            <p:ph type="pic" sz="quarter" idx="18" hasCustomPrompt="1"/>
          </p:nvPr>
        </p:nvSpPr>
        <p:spPr>
          <a:xfrm>
            <a:off x="5072192" y="3490300"/>
            <a:ext cx="303435" cy="244933"/>
          </a:xfrm>
          <a:blipFill dpi="0" rotWithShape="1">
            <a:blip r:embed="rId9" cstate="print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0" name="Plassholder for bilde 9"/>
          <p:cNvSpPr>
            <a:spLocks noGrp="1"/>
          </p:cNvSpPr>
          <p:nvPr>
            <p:ph type="pic" sz="quarter" idx="19" hasCustomPrompt="1"/>
          </p:nvPr>
        </p:nvSpPr>
        <p:spPr>
          <a:xfrm>
            <a:off x="5544585" y="3576027"/>
            <a:ext cx="472393" cy="91850"/>
          </a:xfrm>
          <a:blipFill>
            <a:blip r:embed="rId10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1" name="Plassholder for bilde 9"/>
          <p:cNvSpPr>
            <a:spLocks noGrp="1"/>
          </p:cNvSpPr>
          <p:nvPr>
            <p:ph type="pic" sz="quarter" idx="20" hasCustomPrompt="1"/>
          </p:nvPr>
        </p:nvSpPr>
        <p:spPr>
          <a:xfrm>
            <a:off x="6237658" y="3576027"/>
            <a:ext cx="544804" cy="76542"/>
          </a:xfrm>
          <a:blipFill>
            <a:blip r:embed="rId11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2" name="Plassholder for bilde 9"/>
          <p:cNvSpPr>
            <a:spLocks noGrp="1"/>
          </p:cNvSpPr>
          <p:nvPr>
            <p:ph type="pic" sz="quarter" idx="21" hasCustomPrompt="1"/>
          </p:nvPr>
        </p:nvSpPr>
        <p:spPr>
          <a:xfrm>
            <a:off x="6961765" y="3530102"/>
            <a:ext cx="327572" cy="180638"/>
          </a:xfrm>
          <a:blipFill>
            <a:blip r:embed="rId12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3" name="Plassholder for bilde 9"/>
          <p:cNvSpPr>
            <a:spLocks noGrp="1"/>
          </p:cNvSpPr>
          <p:nvPr>
            <p:ph type="pic" sz="quarter" idx="22" hasCustomPrompt="1"/>
          </p:nvPr>
        </p:nvSpPr>
        <p:spPr>
          <a:xfrm>
            <a:off x="7496224" y="3597459"/>
            <a:ext cx="403431" cy="42863"/>
          </a:xfrm>
          <a:blipFill>
            <a:blip r:embed="rId13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5" name="Plassholder for bilde 9"/>
          <p:cNvSpPr>
            <a:spLocks noGrp="1"/>
          </p:cNvSpPr>
          <p:nvPr>
            <p:ph type="pic" sz="quarter" idx="23" hasCustomPrompt="1"/>
          </p:nvPr>
        </p:nvSpPr>
        <p:spPr>
          <a:xfrm>
            <a:off x="8096198" y="3502547"/>
            <a:ext cx="265506" cy="232687"/>
          </a:xfrm>
          <a:blipFill>
            <a:blip r:embed="rId14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b-NO" dirty="0" smtClean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5352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ut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 userDrawn="1"/>
        </p:nvSpPr>
        <p:spPr>
          <a:xfrm>
            <a:off x="0" y="0"/>
            <a:ext cx="8758238" cy="5832475"/>
          </a:xfrm>
          <a:prstGeom prst="homePlate">
            <a:avLst>
              <a:gd name="adj" fmla="val 2922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11" name="Right Triangle 10"/>
          <p:cNvSpPr/>
          <p:nvPr userDrawn="1"/>
        </p:nvSpPr>
        <p:spPr>
          <a:xfrm>
            <a:off x="6836465" y="0"/>
            <a:ext cx="1924054" cy="2916238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13722-7DFC-4701-92F4-8CE2F58B90CF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3474" cy="956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56" y="5346075"/>
            <a:ext cx="1080185" cy="508074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7772013" y="5309185"/>
            <a:ext cx="551761" cy="1683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b-NO" sz="680" dirty="0" smtClean="0">
                <a:solidFill>
                  <a:prstClr val="black"/>
                </a:solidFill>
              </a:rPr>
              <a:t>ue.no</a:t>
            </a:r>
            <a:endParaRPr lang="nb-NO" sz="680" dirty="0">
              <a:solidFill>
                <a:prstClr val="black"/>
              </a:solidFill>
            </a:endParaRPr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930994" y="2234495"/>
            <a:ext cx="5793111" cy="734882"/>
          </a:xfrm>
        </p:spPr>
        <p:txBody>
          <a:bodyPr anchor="b">
            <a:normAutofit/>
          </a:bodyPr>
          <a:lstStyle>
            <a:lvl1pPr marL="0" indent="0">
              <a:buNone/>
              <a:defRPr sz="1701" i="1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7221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56868" y="518442"/>
            <a:ext cx="7444502" cy="972079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656868" y="1684937"/>
            <a:ext cx="3649266" cy="349948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452104" y="1684937"/>
            <a:ext cx="3649266" cy="349948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354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/>
          </p:nvPr>
        </p:nvSpPr>
        <p:spPr>
          <a:xfrm>
            <a:off x="437912" y="233570"/>
            <a:ext cx="7882414" cy="497650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37912" y="5311333"/>
            <a:ext cx="2043589" cy="405033"/>
          </a:xfrm>
          <a:prstGeom prst="rect">
            <a:avLst/>
          </a:prstGeom>
        </p:spPr>
        <p:txBody>
          <a:bodyPr/>
          <a:lstStyle>
            <a:lvl1pPr algn="ctr">
              <a:defRPr>
                <a:cs typeface="+mn-cs"/>
              </a:defRPr>
            </a:lvl1pPr>
          </a:lstStyle>
          <a:p>
            <a:pPr>
              <a:defRPr/>
            </a:pPr>
            <a:endParaRPr lang="nb-NO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92398" y="5311333"/>
            <a:ext cx="2773442" cy="405033"/>
          </a:xfrm>
          <a:prstGeom prst="rect">
            <a:avLst/>
          </a:prstGeom>
        </p:spPr>
        <p:txBody>
          <a:bodyPr/>
          <a:lstStyle>
            <a:lvl1pPr algn="ctr">
              <a:defRPr>
                <a:cs typeface="+mn-cs"/>
              </a:defRPr>
            </a:lvl1pPr>
          </a:lstStyle>
          <a:p>
            <a:pPr>
              <a:defRPr/>
            </a:pPr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276737" y="5311333"/>
            <a:ext cx="2043589" cy="405033"/>
          </a:xfrm>
          <a:prstGeom prst="rect">
            <a:avLst/>
          </a:prstGeom>
        </p:spPr>
        <p:txBody>
          <a:bodyPr/>
          <a:lstStyle>
            <a:lvl1pPr algn="ctr">
              <a:defRPr>
                <a:cs typeface="+mn-cs"/>
              </a:defRPr>
            </a:lvl1pPr>
          </a:lstStyle>
          <a:p>
            <a:pPr>
              <a:defRPr/>
            </a:pPr>
            <a:fld id="{21E6DEC6-A8C4-448F-8A65-F178146ED936}" type="slidenum">
              <a:rPr lang="nb-NO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1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CE77-2C22-4AAA-A2C0-179D2440652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820" y="3744984"/>
            <a:ext cx="6743843" cy="901354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2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4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17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89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62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34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06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79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3620447" y="5120882"/>
            <a:ext cx="1448373" cy="673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6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45963" y="5405843"/>
            <a:ext cx="2043589" cy="310525"/>
          </a:xfrm>
        </p:spPr>
        <p:txBody>
          <a:bodyPr/>
          <a:lstStyle/>
          <a:p>
            <a:fld id="{81791EE7-988A-432D-A66F-D0AC8682103D}" type="datetimeFigureOut">
              <a:rPr lang="en-US" smtClean="0"/>
              <a:t>10/26/2016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77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63" y="234918"/>
            <a:ext cx="7861680" cy="1025135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841" y="2472052"/>
            <a:ext cx="7444502" cy="1275854"/>
          </a:xfrm>
        </p:spPr>
        <p:txBody>
          <a:bodyPr anchor="b"/>
          <a:lstStyle>
            <a:lvl1pPr marL="0" indent="0">
              <a:buNone/>
              <a:defRPr sz="1629">
                <a:solidFill>
                  <a:schemeClr val="tx1">
                    <a:tint val="75000"/>
                  </a:schemeClr>
                </a:solidFill>
              </a:defRPr>
            </a:lvl1pPr>
            <a:lvl2pPr marL="372420" indent="0">
              <a:buNone/>
              <a:defRPr sz="1466">
                <a:solidFill>
                  <a:schemeClr val="tx1">
                    <a:tint val="75000"/>
                  </a:schemeClr>
                </a:solidFill>
              </a:defRPr>
            </a:lvl2pPr>
            <a:lvl3pPr marL="744841" indent="0">
              <a:buNone/>
              <a:defRPr sz="1304">
                <a:solidFill>
                  <a:schemeClr val="tx1">
                    <a:tint val="75000"/>
                  </a:schemeClr>
                </a:solidFill>
              </a:defRPr>
            </a:lvl3pPr>
            <a:lvl4pPr marL="1117261" indent="0">
              <a:buNone/>
              <a:defRPr sz="1140">
                <a:solidFill>
                  <a:schemeClr val="tx1">
                    <a:tint val="75000"/>
                  </a:schemeClr>
                </a:solidFill>
              </a:defRPr>
            </a:lvl4pPr>
            <a:lvl5pPr marL="1489682" indent="0">
              <a:buNone/>
              <a:defRPr sz="1140">
                <a:solidFill>
                  <a:schemeClr val="tx1">
                    <a:tint val="75000"/>
                  </a:schemeClr>
                </a:solidFill>
              </a:defRPr>
            </a:lvl5pPr>
            <a:lvl6pPr marL="1862102" indent="0">
              <a:buNone/>
              <a:defRPr sz="1140">
                <a:solidFill>
                  <a:schemeClr val="tx1">
                    <a:tint val="75000"/>
                  </a:schemeClr>
                </a:solidFill>
              </a:defRPr>
            </a:lvl6pPr>
            <a:lvl7pPr marL="2234522" indent="0">
              <a:buNone/>
              <a:defRPr sz="1140">
                <a:solidFill>
                  <a:schemeClr val="tx1">
                    <a:tint val="75000"/>
                  </a:schemeClr>
                </a:solidFill>
              </a:defRPr>
            </a:lvl7pPr>
            <a:lvl8pPr marL="2606943" indent="0">
              <a:buNone/>
              <a:defRPr sz="1140">
                <a:solidFill>
                  <a:schemeClr val="tx1">
                    <a:tint val="75000"/>
                  </a:schemeClr>
                </a:solidFill>
              </a:defRPr>
            </a:lvl8pPr>
            <a:lvl9pPr marL="2979363" indent="0">
              <a:buNone/>
              <a:defRPr sz="11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1EE7-988A-432D-A66F-D0AC8682103D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68821" y="5405841"/>
            <a:ext cx="1379403" cy="3274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CE77-2C22-4AAA-A2C0-179D24406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99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7912" y="1360912"/>
            <a:ext cx="3868222" cy="3849164"/>
          </a:xfrm>
        </p:spPr>
        <p:txBody>
          <a:bodyPr/>
          <a:lstStyle>
            <a:lvl1pPr>
              <a:defRPr sz="2281"/>
            </a:lvl1pPr>
            <a:lvl2pPr>
              <a:defRPr sz="1955"/>
            </a:lvl2pPr>
            <a:lvl3pPr>
              <a:defRPr sz="1629"/>
            </a:lvl3pPr>
            <a:lvl4pPr>
              <a:defRPr sz="1466"/>
            </a:lvl4pPr>
            <a:lvl5pPr>
              <a:defRPr sz="1466"/>
            </a:lvl5pPr>
            <a:lvl6pPr>
              <a:defRPr sz="1466"/>
            </a:lvl6pPr>
            <a:lvl7pPr>
              <a:defRPr sz="1466"/>
            </a:lvl7pPr>
            <a:lvl8pPr>
              <a:defRPr sz="1466"/>
            </a:lvl8pPr>
            <a:lvl9pPr>
              <a:defRPr sz="146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52104" y="1360912"/>
            <a:ext cx="3868222" cy="3849164"/>
          </a:xfrm>
        </p:spPr>
        <p:txBody>
          <a:bodyPr/>
          <a:lstStyle>
            <a:lvl1pPr>
              <a:defRPr sz="2281"/>
            </a:lvl1pPr>
            <a:lvl2pPr>
              <a:defRPr sz="1955"/>
            </a:lvl2pPr>
            <a:lvl3pPr>
              <a:defRPr sz="1629"/>
            </a:lvl3pPr>
            <a:lvl4pPr>
              <a:defRPr sz="1466"/>
            </a:lvl4pPr>
            <a:lvl5pPr>
              <a:defRPr sz="1466"/>
            </a:lvl5pPr>
            <a:lvl6pPr>
              <a:defRPr sz="1466"/>
            </a:lvl6pPr>
            <a:lvl7pPr>
              <a:defRPr sz="1466"/>
            </a:lvl7pPr>
            <a:lvl8pPr>
              <a:defRPr sz="1466"/>
            </a:lvl8pPr>
            <a:lvl9pPr>
              <a:defRPr sz="146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1EE7-988A-432D-A66F-D0AC8682103D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68821" y="5405841"/>
            <a:ext cx="1379403" cy="3274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CE77-2C22-4AAA-A2C0-179D24406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19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7912" y="1305557"/>
            <a:ext cx="3869743" cy="544094"/>
          </a:xfrm>
        </p:spPr>
        <p:txBody>
          <a:bodyPr anchor="b"/>
          <a:lstStyle>
            <a:lvl1pPr marL="0" indent="0">
              <a:buNone/>
              <a:defRPr sz="1955" b="1"/>
            </a:lvl1pPr>
            <a:lvl2pPr marL="372420" indent="0">
              <a:buNone/>
              <a:defRPr sz="1629" b="1"/>
            </a:lvl2pPr>
            <a:lvl3pPr marL="744841" indent="0">
              <a:buNone/>
              <a:defRPr sz="1466" b="1"/>
            </a:lvl3pPr>
            <a:lvl4pPr marL="1117261" indent="0">
              <a:buNone/>
              <a:defRPr sz="1304" b="1"/>
            </a:lvl4pPr>
            <a:lvl5pPr marL="1489682" indent="0">
              <a:buNone/>
              <a:defRPr sz="1304" b="1"/>
            </a:lvl5pPr>
            <a:lvl6pPr marL="1862102" indent="0">
              <a:buNone/>
              <a:defRPr sz="1304" b="1"/>
            </a:lvl6pPr>
            <a:lvl7pPr marL="2234522" indent="0">
              <a:buNone/>
              <a:defRPr sz="1304" b="1"/>
            </a:lvl7pPr>
            <a:lvl8pPr marL="2606943" indent="0">
              <a:buNone/>
              <a:defRPr sz="1304" b="1"/>
            </a:lvl8pPr>
            <a:lvl9pPr marL="2979363" indent="0">
              <a:buNone/>
              <a:defRPr sz="130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912" y="1849651"/>
            <a:ext cx="3869743" cy="3360424"/>
          </a:xfrm>
        </p:spPr>
        <p:txBody>
          <a:bodyPr/>
          <a:lstStyle>
            <a:lvl1pPr>
              <a:defRPr sz="1955"/>
            </a:lvl1pPr>
            <a:lvl2pPr>
              <a:defRPr sz="1629"/>
            </a:lvl2pPr>
            <a:lvl3pPr>
              <a:defRPr sz="1466"/>
            </a:lvl3pPr>
            <a:lvl4pPr>
              <a:defRPr sz="1304"/>
            </a:lvl4pPr>
            <a:lvl5pPr>
              <a:defRPr sz="1304"/>
            </a:lvl5pPr>
            <a:lvl6pPr>
              <a:defRPr sz="1304"/>
            </a:lvl6pPr>
            <a:lvl7pPr>
              <a:defRPr sz="1304"/>
            </a:lvl7pPr>
            <a:lvl8pPr>
              <a:defRPr sz="1304"/>
            </a:lvl8pPr>
            <a:lvl9pPr>
              <a:defRPr sz="130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9066" y="1305557"/>
            <a:ext cx="3871263" cy="544094"/>
          </a:xfrm>
        </p:spPr>
        <p:txBody>
          <a:bodyPr anchor="b"/>
          <a:lstStyle>
            <a:lvl1pPr marL="0" indent="0">
              <a:buNone/>
              <a:defRPr sz="1955" b="1"/>
            </a:lvl1pPr>
            <a:lvl2pPr marL="372420" indent="0">
              <a:buNone/>
              <a:defRPr sz="1629" b="1"/>
            </a:lvl2pPr>
            <a:lvl3pPr marL="744841" indent="0">
              <a:buNone/>
              <a:defRPr sz="1466" b="1"/>
            </a:lvl3pPr>
            <a:lvl4pPr marL="1117261" indent="0">
              <a:buNone/>
              <a:defRPr sz="1304" b="1"/>
            </a:lvl4pPr>
            <a:lvl5pPr marL="1489682" indent="0">
              <a:buNone/>
              <a:defRPr sz="1304" b="1"/>
            </a:lvl5pPr>
            <a:lvl6pPr marL="1862102" indent="0">
              <a:buNone/>
              <a:defRPr sz="1304" b="1"/>
            </a:lvl6pPr>
            <a:lvl7pPr marL="2234522" indent="0">
              <a:buNone/>
              <a:defRPr sz="1304" b="1"/>
            </a:lvl7pPr>
            <a:lvl8pPr marL="2606943" indent="0">
              <a:buNone/>
              <a:defRPr sz="1304" b="1"/>
            </a:lvl8pPr>
            <a:lvl9pPr marL="2979363" indent="0">
              <a:buNone/>
              <a:defRPr sz="130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49066" y="1849651"/>
            <a:ext cx="3871263" cy="3360424"/>
          </a:xfrm>
        </p:spPr>
        <p:txBody>
          <a:bodyPr/>
          <a:lstStyle>
            <a:lvl1pPr>
              <a:defRPr sz="1955"/>
            </a:lvl1pPr>
            <a:lvl2pPr>
              <a:defRPr sz="1629"/>
            </a:lvl2pPr>
            <a:lvl3pPr>
              <a:defRPr sz="1466"/>
            </a:lvl3pPr>
            <a:lvl4pPr>
              <a:defRPr sz="1304"/>
            </a:lvl4pPr>
            <a:lvl5pPr>
              <a:defRPr sz="1304"/>
            </a:lvl5pPr>
            <a:lvl6pPr>
              <a:defRPr sz="1304"/>
            </a:lvl6pPr>
            <a:lvl7pPr>
              <a:defRPr sz="1304"/>
            </a:lvl7pPr>
            <a:lvl8pPr>
              <a:defRPr sz="1304"/>
            </a:lvl8pPr>
            <a:lvl9pPr>
              <a:defRPr sz="130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1EE7-988A-432D-A66F-D0AC8682103D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068821" y="5405841"/>
            <a:ext cx="1379403" cy="3274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CE77-2C22-4AAA-A2C0-179D24406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71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image" Target="../media/image25.png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image" Target="../media/image24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7" y="900013"/>
            <a:ext cx="8496944" cy="4505828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1409" y="5405841"/>
            <a:ext cx="3956816" cy="310527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r>
              <a:rPr lang="en-US" dirty="0" smtClean="0"/>
              <a:t>settsjobein.no</a:t>
            </a:r>
            <a:endParaRPr lang="en-US" dirty="0"/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487" y="107925"/>
            <a:ext cx="897657" cy="72735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8679" y="158760"/>
            <a:ext cx="6984776" cy="676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7912" y="1044029"/>
            <a:ext cx="7882414" cy="4234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7819" y="5405843"/>
            <a:ext cx="2043589" cy="310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91EE7-988A-432D-A66F-D0AC8682103D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76737" y="5405843"/>
            <a:ext cx="2043589" cy="310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9CE77-2C22-4AAA-A2C0-179D24406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5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60" r:id="rId3"/>
    <p:sldLayoutId id="2147483662" r:id="rId4"/>
    <p:sldLayoutId id="2147483663" r:id="rId5"/>
    <p:sldLayoutId id="2147483649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iming>
    <p:tnLst>
      <p:par>
        <p:cTn id="1" dur="indefinite" restart="never" nodeType="tmRoot"/>
      </p:par>
    </p:tnLst>
  </p:timing>
  <p:txStyles>
    <p:titleStyle>
      <a:lvl1pPr algn="l" defTabSz="744841" rtl="0" eaLnBrk="1" latinLnBrk="0" hangingPunct="1">
        <a:spcBef>
          <a:spcPct val="0"/>
        </a:spcBef>
        <a:buNone/>
        <a:defRPr sz="2933" b="1" kern="1200">
          <a:solidFill>
            <a:srgbClr val="0096A9"/>
          </a:solidFill>
          <a:latin typeface="Work sans" panose="00000500000000000000" pitchFamily="2" charset="0"/>
          <a:ea typeface="+mj-ea"/>
          <a:cs typeface="+mj-cs"/>
        </a:defRPr>
      </a:lvl1pPr>
    </p:titleStyle>
    <p:bodyStyle>
      <a:lvl1pPr marL="279316" indent="-279316" algn="l" defTabSz="74484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7" kern="1200">
          <a:solidFill>
            <a:schemeClr val="tx1"/>
          </a:solidFill>
          <a:latin typeface="Work sans" panose="00000500000000000000" pitchFamily="2" charset="0"/>
          <a:ea typeface="+mn-ea"/>
          <a:cs typeface="+mn-cs"/>
        </a:defRPr>
      </a:lvl1pPr>
      <a:lvl2pPr marL="605184" indent="-232763" algn="l" defTabSz="744841" rtl="0" eaLnBrk="1" latinLnBrk="0" hangingPunct="1">
        <a:spcBef>
          <a:spcPct val="20000"/>
        </a:spcBef>
        <a:buFont typeface="Arial" panose="020B0604020202020204" pitchFamily="34" charset="0"/>
        <a:buChar char="–"/>
        <a:defRPr sz="2281" kern="1200">
          <a:solidFill>
            <a:schemeClr val="tx1"/>
          </a:solidFill>
          <a:latin typeface="Work sans" panose="00000500000000000000" pitchFamily="2" charset="0"/>
          <a:ea typeface="+mn-ea"/>
          <a:cs typeface="+mn-cs"/>
        </a:defRPr>
      </a:lvl2pPr>
      <a:lvl3pPr marL="931051" indent="-186211" algn="l" defTabSz="744841" rtl="0" eaLnBrk="1" latinLnBrk="0" hangingPunct="1">
        <a:spcBef>
          <a:spcPct val="20000"/>
        </a:spcBef>
        <a:buFont typeface="Arial" panose="020B0604020202020204" pitchFamily="34" charset="0"/>
        <a:buChar char="•"/>
        <a:defRPr sz="1955" kern="1200">
          <a:solidFill>
            <a:schemeClr val="tx1"/>
          </a:solidFill>
          <a:latin typeface="Work sans" panose="00000500000000000000" pitchFamily="2" charset="0"/>
          <a:ea typeface="+mn-ea"/>
          <a:cs typeface="+mn-cs"/>
        </a:defRPr>
      </a:lvl3pPr>
      <a:lvl4pPr marL="1303471" indent="-186211" algn="l" defTabSz="744841" rtl="0" eaLnBrk="1" latinLnBrk="0" hangingPunct="1">
        <a:spcBef>
          <a:spcPct val="20000"/>
        </a:spcBef>
        <a:buFont typeface="Arial" panose="020B0604020202020204" pitchFamily="34" charset="0"/>
        <a:buChar char="–"/>
        <a:defRPr sz="1629" kern="1200">
          <a:solidFill>
            <a:schemeClr val="tx1"/>
          </a:solidFill>
          <a:latin typeface="Work sans" panose="00000500000000000000" pitchFamily="2" charset="0"/>
          <a:ea typeface="+mn-ea"/>
          <a:cs typeface="+mn-cs"/>
        </a:defRPr>
      </a:lvl4pPr>
      <a:lvl5pPr marL="1675892" indent="-186211" algn="l" defTabSz="744841" rtl="0" eaLnBrk="1" latinLnBrk="0" hangingPunct="1">
        <a:spcBef>
          <a:spcPct val="20000"/>
        </a:spcBef>
        <a:buFont typeface="Arial" panose="020B0604020202020204" pitchFamily="34" charset="0"/>
        <a:buChar char="»"/>
        <a:defRPr sz="1629" kern="1200">
          <a:solidFill>
            <a:schemeClr val="tx1"/>
          </a:solidFill>
          <a:latin typeface="Work sans" panose="00000500000000000000" pitchFamily="2" charset="0"/>
          <a:ea typeface="+mn-ea"/>
          <a:cs typeface="+mn-cs"/>
        </a:defRPr>
      </a:lvl5pPr>
      <a:lvl6pPr marL="2048313" indent="-186211" algn="l" defTabSz="74484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29" kern="1200">
          <a:solidFill>
            <a:schemeClr val="tx1"/>
          </a:solidFill>
          <a:latin typeface="+mn-lt"/>
          <a:ea typeface="+mn-ea"/>
          <a:cs typeface="+mn-cs"/>
        </a:defRPr>
      </a:lvl6pPr>
      <a:lvl7pPr marL="2420732" indent="-186211" algn="l" defTabSz="74484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29" kern="1200">
          <a:solidFill>
            <a:schemeClr val="tx1"/>
          </a:solidFill>
          <a:latin typeface="+mn-lt"/>
          <a:ea typeface="+mn-ea"/>
          <a:cs typeface="+mn-cs"/>
        </a:defRPr>
      </a:lvl7pPr>
      <a:lvl8pPr marL="2793154" indent="-186211" algn="l" defTabSz="74484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29" kern="1200">
          <a:solidFill>
            <a:schemeClr val="tx1"/>
          </a:solidFill>
          <a:latin typeface="+mn-lt"/>
          <a:ea typeface="+mn-ea"/>
          <a:cs typeface="+mn-cs"/>
        </a:defRPr>
      </a:lvl8pPr>
      <a:lvl9pPr marL="3165574" indent="-186211" algn="l" defTabSz="74484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2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4841" rtl="0" eaLnBrk="1" latinLnBrk="0" hangingPunct="1">
        <a:defRPr sz="1466" kern="1200">
          <a:solidFill>
            <a:schemeClr val="tx1"/>
          </a:solidFill>
          <a:latin typeface="+mn-lt"/>
          <a:ea typeface="+mn-ea"/>
          <a:cs typeface="+mn-cs"/>
        </a:defRPr>
      </a:lvl1pPr>
      <a:lvl2pPr marL="372420" algn="l" defTabSz="744841" rtl="0" eaLnBrk="1" latinLnBrk="0" hangingPunct="1">
        <a:defRPr sz="1466" kern="1200">
          <a:solidFill>
            <a:schemeClr val="tx1"/>
          </a:solidFill>
          <a:latin typeface="+mn-lt"/>
          <a:ea typeface="+mn-ea"/>
          <a:cs typeface="+mn-cs"/>
        </a:defRPr>
      </a:lvl2pPr>
      <a:lvl3pPr marL="744841" algn="l" defTabSz="744841" rtl="0" eaLnBrk="1" latinLnBrk="0" hangingPunct="1">
        <a:defRPr sz="1466" kern="1200">
          <a:solidFill>
            <a:schemeClr val="tx1"/>
          </a:solidFill>
          <a:latin typeface="+mn-lt"/>
          <a:ea typeface="+mn-ea"/>
          <a:cs typeface="+mn-cs"/>
        </a:defRPr>
      </a:lvl3pPr>
      <a:lvl4pPr marL="1117261" algn="l" defTabSz="744841" rtl="0" eaLnBrk="1" latinLnBrk="0" hangingPunct="1">
        <a:defRPr sz="1466" kern="1200">
          <a:solidFill>
            <a:schemeClr val="tx1"/>
          </a:solidFill>
          <a:latin typeface="+mn-lt"/>
          <a:ea typeface="+mn-ea"/>
          <a:cs typeface="+mn-cs"/>
        </a:defRPr>
      </a:lvl4pPr>
      <a:lvl5pPr marL="1489682" algn="l" defTabSz="744841" rtl="0" eaLnBrk="1" latinLnBrk="0" hangingPunct="1">
        <a:defRPr sz="1466" kern="1200">
          <a:solidFill>
            <a:schemeClr val="tx1"/>
          </a:solidFill>
          <a:latin typeface="+mn-lt"/>
          <a:ea typeface="+mn-ea"/>
          <a:cs typeface="+mn-cs"/>
        </a:defRPr>
      </a:lvl5pPr>
      <a:lvl6pPr marL="1862102" algn="l" defTabSz="744841" rtl="0" eaLnBrk="1" latinLnBrk="0" hangingPunct="1">
        <a:defRPr sz="1466" kern="1200">
          <a:solidFill>
            <a:schemeClr val="tx1"/>
          </a:solidFill>
          <a:latin typeface="+mn-lt"/>
          <a:ea typeface="+mn-ea"/>
          <a:cs typeface="+mn-cs"/>
        </a:defRPr>
      </a:lvl6pPr>
      <a:lvl7pPr marL="2234522" algn="l" defTabSz="744841" rtl="0" eaLnBrk="1" latinLnBrk="0" hangingPunct="1">
        <a:defRPr sz="1466" kern="1200">
          <a:solidFill>
            <a:schemeClr val="tx1"/>
          </a:solidFill>
          <a:latin typeface="+mn-lt"/>
          <a:ea typeface="+mn-ea"/>
          <a:cs typeface="+mn-cs"/>
        </a:defRPr>
      </a:lvl7pPr>
      <a:lvl8pPr marL="2606943" algn="l" defTabSz="744841" rtl="0" eaLnBrk="1" latinLnBrk="0" hangingPunct="1">
        <a:defRPr sz="1466" kern="1200">
          <a:solidFill>
            <a:schemeClr val="tx1"/>
          </a:solidFill>
          <a:latin typeface="+mn-lt"/>
          <a:ea typeface="+mn-ea"/>
          <a:cs typeface="+mn-cs"/>
        </a:defRPr>
      </a:lvl8pPr>
      <a:lvl9pPr marL="2979363" algn="l" defTabSz="744841" rtl="0" eaLnBrk="1" latinLnBrk="0" hangingPunct="1">
        <a:defRPr sz="14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424226" y="5302807"/>
            <a:ext cx="7896207" cy="0"/>
          </a:xfrm>
          <a:prstGeom prst="line">
            <a:avLst/>
          </a:prstGeom>
          <a:ln w="7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56" y="5346075"/>
            <a:ext cx="1080185" cy="508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3474" cy="95652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0610" y="1216722"/>
            <a:ext cx="7393164" cy="40305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0994" y="1911188"/>
            <a:ext cx="7392780" cy="3253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22100" y="5525743"/>
            <a:ext cx="796164" cy="9365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510">
                <a:solidFill>
                  <a:schemeClr val="tx1"/>
                </a:solidFill>
              </a:defRPr>
            </a:lvl1pPr>
          </a:lstStyle>
          <a:p>
            <a:fld id="{373305A5-FDD4-4762-B6F7-3B503541727B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45081" y="5429259"/>
            <a:ext cx="2773442" cy="10551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510" cap="all" baseline="0">
                <a:solidFill>
                  <a:schemeClr val="tx1"/>
                </a:solidFill>
              </a:defRPr>
            </a:lvl1pPr>
          </a:lstStyle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747" y="5624847"/>
            <a:ext cx="796517" cy="861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510">
                <a:solidFill>
                  <a:schemeClr val="tx1"/>
                </a:solidFill>
              </a:defRPr>
            </a:lvl1pPr>
          </a:lstStyle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72013" y="5309185"/>
            <a:ext cx="551761" cy="1683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b-NO" sz="680" dirty="0" smtClean="0">
                <a:solidFill>
                  <a:prstClr val="black"/>
                </a:solidFill>
              </a:rPr>
              <a:t>ue.no</a:t>
            </a:r>
            <a:endParaRPr lang="nb-NO" sz="680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30994" y="1665547"/>
            <a:ext cx="7392780" cy="0"/>
          </a:xfrm>
          <a:prstGeom prst="line">
            <a:avLst/>
          </a:prstGeom>
          <a:ln w="7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169" y="0"/>
            <a:ext cx="1664069" cy="10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777697" rtl="0" eaLnBrk="1" latinLnBrk="0" hangingPunct="1">
        <a:spcBef>
          <a:spcPct val="0"/>
        </a:spcBef>
        <a:buNone/>
        <a:defRPr sz="21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3708" indent="-183708" algn="l" defTabSz="777697" rtl="0" eaLnBrk="1" latinLnBrk="0" hangingPunct="1">
        <a:lnSpc>
          <a:spcPct val="106000"/>
        </a:lnSpc>
        <a:spcBef>
          <a:spcPts val="0"/>
        </a:spcBef>
        <a:buClr>
          <a:schemeClr val="tx2"/>
        </a:buClr>
        <a:buFont typeface="Arial" pitchFamily="34" charset="0"/>
        <a:buChar char="•"/>
        <a:defRPr sz="1361" kern="1200">
          <a:solidFill>
            <a:schemeClr val="tx1"/>
          </a:solidFill>
          <a:latin typeface="+mn-lt"/>
          <a:ea typeface="+mn-ea"/>
          <a:cs typeface="+mn-cs"/>
        </a:defRPr>
      </a:lvl1pPr>
      <a:lvl2pPr marL="340243" indent="-145818" algn="l" defTabSz="777697" rtl="0" eaLnBrk="1" latinLnBrk="0" hangingPunct="1">
        <a:lnSpc>
          <a:spcPct val="106000"/>
        </a:lnSpc>
        <a:spcBef>
          <a:spcPts val="0"/>
        </a:spcBef>
        <a:buFont typeface="Arial" pitchFamily="34" charset="0"/>
        <a:buChar char="–"/>
        <a:defRPr sz="1021" kern="1200">
          <a:solidFill>
            <a:schemeClr val="tx1"/>
          </a:solidFill>
          <a:latin typeface="+mn-lt"/>
          <a:ea typeface="+mn-ea"/>
          <a:cs typeface="+mn-cs"/>
        </a:defRPr>
      </a:lvl2pPr>
      <a:lvl3pPr marL="457708" indent="-113414" algn="l" defTabSz="777697" rtl="0" eaLnBrk="1" latinLnBrk="0" hangingPunct="1">
        <a:lnSpc>
          <a:spcPct val="106000"/>
        </a:lnSpc>
        <a:spcBef>
          <a:spcPts val="0"/>
        </a:spcBef>
        <a:buFont typeface="Arial" pitchFamily="34" charset="0"/>
        <a:buChar char="•"/>
        <a:defRPr sz="1021" kern="1200">
          <a:solidFill>
            <a:schemeClr val="tx1"/>
          </a:solidFill>
          <a:latin typeface="+mn-lt"/>
          <a:ea typeface="+mn-ea"/>
          <a:cs typeface="+mn-cs"/>
        </a:defRPr>
      </a:lvl3pPr>
      <a:lvl4pPr marL="611627" indent="-153919" algn="l" defTabSz="777697" rtl="0" eaLnBrk="1" latinLnBrk="0" hangingPunct="1">
        <a:lnSpc>
          <a:spcPct val="106000"/>
        </a:lnSpc>
        <a:spcBef>
          <a:spcPts val="0"/>
        </a:spcBef>
        <a:buFont typeface="Arial" pitchFamily="34" charset="0"/>
        <a:buChar char="–"/>
        <a:defRPr sz="1021" kern="1200">
          <a:solidFill>
            <a:schemeClr val="tx1"/>
          </a:solidFill>
          <a:latin typeface="+mn-lt"/>
          <a:ea typeface="+mn-ea"/>
          <a:cs typeface="+mn-cs"/>
        </a:defRPr>
      </a:lvl4pPr>
      <a:lvl5pPr marL="761495" indent="-149869" algn="l" defTabSz="777697" rtl="0" eaLnBrk="1" latinLnBrk="0" hangingPunct="1">
        <a:lnSpc>
          <a:spcPct val="106000"/>
        </a:lnSpc>
        <a:spcBef>
          <a:spcPts val="0"/>
        </a:spcBef>
        <a:buFont typeface="Arial" pitchFamily="34" charset="0"/>
        <a:buChar char="»"/>
        <a:defRPr sz="1021" kern="1200">
          <a:solidFill>
            <a:schemeClr val="tx1"/>
          </a:solidFill>
          <a:latin typeface="+mn-lt"/>
          <a:ea typeface="+mn-ea"/>
          <a:cs typeface="+mn-cs"/>
        </a:defRPr>
      </a:lvl5pPr>
      <a:lvl6pPr marL="2138667" indent="-194424" algn="l" defTabSz="777697" rtl="0" eaLnBrk="1" latinLnBrk="0" hangingPunct="1">
        <a:spcBef>
          <a:spcPct val="20000"/>
        </a:spcBef>
        <a:buFont typeface="Arial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27516" indent="-194424" algn="l" defTabSz="777697" rtl="0" eaLnBrk="1" latinLnBrk="0" hangingPunct="1">
        <a:spcBef>
          <a:spcPct val="20000"/>
        </a:spcBef>
        <a:buFont typeface="Arial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2916365" indent="-194424" algn="l" defTabSz="777697" rtl="0" eaLnBrk="1" latinLnBrk="0" hangingPunct="1">
        <a:spcBef>
          <a:spcPct val="20000"/>
        </a:spcBef>
        <a:buFont typeface="Arial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305213" indent="-194424" algn="l" defTabSz="777697" rtl="0" eaLnBrk="1" latinLnBrk="0" hangingPunct="1">
        <a:spcBef>
          <a:spcPct val="20000"/>
        </a:spcBef>
        <a:buFont typeface="Arial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777697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1pPr>
      <a:lvl2pPr marL="388849" algn="l" defTabSz="777697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2pPr>
      <a:lvl3pPr marL="777697" algn="l" defTabSz="777697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3pPr>
      <a:lvl4pPr marL="1166546" algn="l" defTabSz="777697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555394" algn="l" defTabSz="777697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1944243" algn="l" defTabSz="777697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333092" algn="l" defTabSz="777697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721940" algn="l" defTabSz="777697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110789" algn="l" defTabSz="777697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424226" y="5302807"/>
            <a:ext cx="7896207" cy="0"/>
          </a:xfrm>
          <a:prstGeom prst="line">
            <a:avLst/>
          </a:prstGeom>
          <a:ln w="7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56" y="5346075"/>
            <a:ext cx="1080185" cy="508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3474" cy="95652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0610" y="1216722"/>
            <a:ext cx="7393164" cy="40305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0994" y="1911188"/>
            <a:ext cx="7392780" cy="3253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22100" y="5525743"/>
            <a:ext cx="796164" cy="9365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510">
                <a:solidFill>
                  <a:schemeClr val="tx1"/>
                </a:solidFill>
              </a:defRPr>
            </a:lvl1pPr>
          </a:lstStyle>
          <a:p>
            <a:fld id="{373305A5-FDD4-4762-B6F7-3B503541727B}" type="datetime1">
              <a:rPr lang="nb-NO" smtClean="0">
                <a:solidFill>
                  <a:prstClr val="black"/>
                </a:solidFill>
              </a:rPr>
              <a:pPr/>
              <a:t>26.10.2016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45081" y="5429259"/>
            <a:ext cx="2773442" cy="10551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510" cap="all" baseline="0">
                <a:solidFill>
                  <a:schemeClr val="tx1"/>
                </a:solidFill>
              </a:defRPr>
            </a:lvl1pPr>
          </a:lstStyle>
          <a:p>
            <a:r>
              <a:rPr lang="nb-NO" smtClean="0">
                <a:solidFill>
                  <a:prstClr val="black"/>
                </a:solidFill>
              </a:rPr>
              <a:t>Framtid - Samspill - Skaperglede</a:t>
            </a:r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747" y="5624847"/>
            <a:ext cx="796517" cy="861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510">
                <a:solidFill>
                  <a:schemeClr val="tx1"/>
                </a:solidFill>
              </a:defRPr>
            </a:lvl1pPr>
          </a:lstStyle>
          <a:p>
            <a:fld id="{09E79E34-C9E1-4EF8-B52F-18369C5A5F7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72013" y="5309185"/>
            <a:ext cx="551761" cy="1683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b-NO" sz="680" dirty="0" smtClean="0">
                <a:solidFill>
                  <a:prstClr val="black"/>
                </a:solidFill>
              </a:rPr>
              <a:t>ue.no</a:t>
            </a:r>
            <a:endParaRPr lang="nb-NO" sz="680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30994" y="1665547"/>
            <a:ext cx="7392780" cy="0"/>
          </a:xfrm>
          <a:prstGeom prst="line">
            <a:avLst/>
          </a:prstGeom>
          <a:ln w="7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016" y="1"/>
            <a:ext cx="1296222" cy="1213157"/>
          </a:xfrm>
          <a:prstGeom prst="rect">
            <a:avLst/>
          </a:prstGeom>
        </p:spPr>
      </p:pic>
      <p:sp>
        <p:nvSpPr>
          <p:cNvPr id="13" name="Rektangel 12"/>
          <p:cNvSpPr/>
          <p:nvPr userDrawn="1"/>
        </p:nvSpPr>
        <p:spPr>
          <a:xfrm>
            <a:off x="654730" y="1568955"/>
            <a:ext cx="7793629" cy="183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53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9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777697" rtl="0" eaLnBrk="1" latinLnBrk="0" hangingPunct="1">
        <a:spcBef>
          <a:spcPct val="0"/>
        </a:spcBef>
        <a:buNone/>
        <a:defRPr sz="21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3708" indent="-183708" algn="l" defTabSz="777697" rtl="0" eaLnBrk="1" latinLnBrk="0" hangingPunct="1">
        <a:lnSpc>
          <a:spcPct val="106000"/>
        </a:lnSpc>
        <a:spcBef>
          <a:spcPts val="0"/>
        </a:spcBef>
        <a:buClr>
          <a:schemeClr val="tx2"/>
        </a:buClr>
        <a:buFont typeface="Arial" pitchFamily="34" charset="0"/>
        <a:buChar char="•"/>
        <a:defRPr sz="1361" kern="1200">
          <a:solidFill>
            <a:schemeClr val="tx1"/>
          </a:solidFill>
          <a:latin typeface="+mn-lt"/>
          <a:ea typeface="+mn-ea"/>
          <a:cs typeface="+mn-cs"/>
        </a:defRPr>
      </a:lvl1pPr>
      <a:lvl2pPr marL="340243" indent="-145818" algn="l" defTabSz="777697" rtl="0" eaLnBrk="1" latinLnBrk="0" hangingPunct="1">
        <a:lnSpc>
          <a:spcPct val="106000"/>
        </a:lnSpc>
        <a:spcBef>
          <a:spcPts val="0"/>
        </a:spcBef>
        <a:buFont typeface="Arial" pitchFamily="34" charset="0"/>
        <a:buChar char="–"/>
        <a:defRPr sz="1021" kern="1200">
          <a:solidFill>
            <a:schemeClr val="tx1"/>
          </a:solidFill>
          <a:latin typeface="+mn-lt"/>
          <a:ea typeface="+mn-ea"/>
          <a:cs typeface="+mn-cs"/>
        </a:defRPr>
      </a:lvl2pPr>
      <a:lvl3pPr marL="457708" indent="-113414" algn="l" defTabSz="777697" rtl="0" eaLnBrk="1" latinLnBrk="0" hangingPunct="1">
        <a:lnSpc>
          <a:spcPct val="106000"/>
        </a:lnSpc>
        <a:spcBef>
          <a:spcPts val="0"/>
        </a:spcBef>
        <a:buFont typeface="Arial" pitchFamily="34" charset="0"/>
        <a:buChar char="•"/>
        <a:defRPr sz="1021" kern="1200">
          <a:solidFill>
            <a:schemeClr val="tx1"/>
          </a:solidFill>
          <a:latin typeface="+mn-lt"/>
          <a:ea typeface="+mn-ea"/>
          <a:cs typeface="+mn-cs"/>
        </a:defRPr>
      </a:lvl3pPr>
      <a:lvl4pPr marL="611627" indent="-153919" algn="l" defTabSz="777697" rtl="0" eaLnBrk="1" latinLnBrk="0" hangingPunct="1">
        <a:lnSpc>
          <a:spcPct val="106000"/>
        </a:lnSpc>
        <a:spcBef>
          <a:spcPts val="0"/>
        </a:spcBef>
        <a:buFont typeface="Arial" pitchFamily="34" charset="0"/>
        <a:buChar char="–"/>
        <a:defRPr sz="1021" kern="1200">
          <a:solidFill>
            <a:schemeClr val="tx1"/>
          </a:solidFill>
          <a:latin typeface="+mn-lt"/>
          <a:ea typeface="+mn-ea"/>
          <a:cs typeface="+mn-cs"/>
        </a:defRPr>
      </a:lvl4pPr>
      <a:lvl5pPr marL="761495" indent="-149869" algn="l" defTabSz="777697" rtl="0" eaLnBrk="1" latinLnBrk="0" hangingPunct="1">
        <a:lnSpc>
          <a:spcPct val="106000"/>
        </a:lnSpc>
        <a:spcBef>
          <a:spcPts val="0"/>
        </a:spcBef>
        <a:buFont typeface="Arial" pitchFamily="34" charset="0"/>
        <a:buChar char="»"/>
        <a:defRPr sz="1021" kern="1200">
          <a:solidFill>
            <a:schemeClr val="tx1"/>
          </a:solidFill>
          <a:latin typeface="+mn-lt"/>
          <a:ea typeface="+mn-ea"/>
          <a:cs typeface="+mn-cs"/>
        </a:defRPr>
      </a:lvl5pPr>
      <a:lvl6pPr marL="2138667" indent="-194424" algn="l" defTabSz="777697" rtl="0" eaLnBrk="1" latinLnBrk="0" hangingPunct="1">
        <a:spcBef>
          <a:spcPct val="20000"/>
        </a:spcBef>
        <a:buFont typeface="Arial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27516" indent="-194424" algn="l" defTabSz="777697" rtl="0" eaLnBrk="1" latinLnBrk="0" hangingPunct="1">
        <a:spcBef>
          <a:spcPct val="20000"/>
        </a:spcBef>
        <a:buFont typeface="Arial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2916365" indent="-194424" algn="l" defTabSz="777697" rtl="0" eaLnBrk="1" latinLnBrk="0" hangingPunct="1">
        <a:spcBef>
          <a:spcPct val="20000"/>
        </a:spcBef>
        <a:buFont typeface="Arial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305213" indent="-194424" algn="l" defTabSz="777697" rtl="0" eaLnBrk="1" latinLnBrk="0" hangingPunct="1">
        <a:spcBef>
          <a:spcPct val="20000"/>
        </a:spcBef>
        <a:buFont typeface="Arial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777697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1pPr>
      <a:lvl2pPr marL="388849" algn="l" defTabSz="777697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2pPr>
      <a:lvl3pPr marL="777697" algn="l" defTabSz="777697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3pPr>
      <a:lvl4pPr marL="1166546" algn="l" defTabSz="777697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555394" algn="l" defTabSz="777697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1944243" algn="l" defTabSz="777697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333092" algn="l" defTabSz="777697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721940" algn="l" defTabSz="777697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110789" algn="l" defTabSz="777697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4703" y="900013"/>
            <a:ext cx="7632848" cy="244827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b-NO" sz="3600" dirty="0" smtClean="0"/>
              <a:t>Rekruttering, utfordringer og muligheter i sjømatnæringene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sz="2400" dirty="0" smtClean="0"/>
              <a:t>Tromskonferansen 31. oktober 2016</a:t>
            </a:r>
            <a:br>
              <a:rPr lang="nb-NO" sz="2400" dirty="0" smtClean="0"/>
            </a:br>
            <a:endParaRPr lang="nb-NO" sz="2400" b="0" dirty="0"/>
          </a:p>
        </p:txBody>
      </p:sp>
      <p:sp>
        <p:nvSpPr>
          <p:cNvPr id="4" name="TekstSylinder 3"/>
          <p:cNvSpPr txBox="1"/>
          <p:nvPr/>
        </p:nvSpPr>
        <p:spPr>
          <a:xfrm>
            <a:off x="6107311" y="4500413"/>
            <a:ext cx="22974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 smtClean="0">
                <a:latin typeface="Work Sans" panose="00000500000000000000" pitchFamily="50" charset="0"/>
              </a:rPr>
              <a:t>Janita Arhaug, </a:t>
            </a:r>
          </a:p>
          <a:p>
            <a:pPr algn="ctr"/>
            <a:r>
              <a:rPr lang="nb-NO" dirty="0">
                <a:latin typeface="Work Sans" panose="00000500000000000000" pitchFamily="50" charset="0"/>
              </a:rPr>
              <a:t>L</a:t>
            </a:r>
            <a:r>
              <a:rPr lang="nb-NO" dirty="0" smtClean="0">
                <a:latin typeface="Work Sans" panose="00000500000000000000" pitchFamily="50" charset="0"/>
              </a:rPr>
              <a:t>eder Sett Sjøbein</a:t>
            </a:r>
          </a:p>
          <a:p>
            <a:pPr algn="ctr"/>
            <a:r>
              <a:rPr lang="nb-NO" dirty="0" smtClean="0">
                <a:latin typeface="Work Sans" panose="00000500000000000000" pitchFamily="50" charset="0"/>
              </a:rPr>
              <a:t>FHF</a:t>
            </a:r>
            <a:endParaRPr lang="nb-NO" dirty="0">
              <a:latin typeface="Work Sa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99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smtClean="0"/>
              <a:t>Money </a:t>
            </a:r>
            <a:r>
              <a:rPr lang="nb-NO" sz="3200" dirty="0" err="1" smtClean="0"/>
              <a:t>money</a:t>
            </a:r>
            <a:r>
              <a:rPr lang="nb-NO" sz="3200" dirty="0" smtClean="0"/>
              <a:t> </a:t>
            </a:r>
            <a:r>
              <a:rPr lang="nb-NO" sz="3200" dirty="0" err="1" smtClean="0"/>
              <a:t>money</a:t>
            </a:r>
            <a:r>
              <a:rPr lang="nb-NO" sz="3200" dirty="0" smtClean="0"/>
              <a:t>..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63" y="972021"/>
            <a:ext cx="3240360" cy="4358284"/>
          </a:xfrm>
        </p:spPr>
      </p:pic>
    </p:spTree>
    <p:extLst>
      <p:ext uri="{BB962C8B-B14F-4D97-AF65-F5344CB8AC3E}">
        <p14:creationId xmlns:p14="http://schemas.microsoft.com/office/powerpoint/2010/main" val="257034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Spennende jobbmarked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855008"/>
            <a:ext cx="6209739" cy="3888432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324" y="3842253"/>
            <a:ext cx="2650805" cy="1990221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359" y="3304183"/>
            <a:ext cx="3810292" cy="2538195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877" y="855008"/>
            <a:ext cx="3252361" cy="2439271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56" y="3294278"/>
            <a:ext cx="3841882" cy="254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4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18679" y="132256"/>
            <a:ext cx="6984776" cy="676516"/>
          </a:xfrm>
        </p:spPr>
        <p:txBody>
          <a:bodyPr/>
          <a:lstStyle/>
          <a:p>
            <a:r>
              <a:rPr lang="nb-NO" dirty="0" smtClean="0"/>
              <a:t>YoungFish - for de under 35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30647" y="972021"/>
            <a:ext cx="3446748" cy="4464496"/>
          </a:xfrm>
        </p:spPr>
        <p:txBody>
          <a:bodyPr>
            <a:noAutofit/>
          </a:bodyPr>
          <a:lstStyle/>
          <a:p>
            <a:endParaRPr lang="nb-NO" sz="800" dirty="0"/>
          </a:p>
          <a:p>
            <a:r>
              <a:rPr lang="nb-NO" sz="2400" dirty="0"/>
              <a:t>S</a:t>
            </a:r>
            <a:r>
              <a:rPr lang="nb-NO" sz="2400" dirty="0" smtClean="0"/>
              <a:t>osial </a:t>
            </a:r>
            <a:r>
              <a:rPr lang="nb-NO" sz="2400" dirty="0"/>
              <a:t>og faglig møteplass på tvers av yrker, selskaper og </a:t>
            </a:r>
            <a:r>
              <a:rPr lang="nb-NO" sz="2400" dirty="0" smtClean="0"/>
              <a:t>geografi</a:t>
            </a:r>
          </a:p>
          <a:p>
            <a:endParaRPr lang="nb-NO" sz="2400" dirty="0" smtClean="0"/>
          </a:p>
          <a:p>
            <a:endParaRPr lang="nb-NO" sz="800" dirty="0"/>
          </a:p>
          <a:p>
            <a:r>
              <a:rPr lang="nb-NO" sz="2400" dirty="0" smtClean="0"/>
              <a:t>«Bro» til etablert næringsliv</a:t>
            </a:r>
          </a:p>
          <a:p>
            <a:pPr marL="372421" lvl="1" indent="0">
              <a:buNone/>
            </a:pPr>
            <a:endParaRPr lang="nb-NO" sz="1974" dirty="0" smtClean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391" y="900013"/>
            <a:ext cx="5076564" cy="3384376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5099199" y="4284389"/>
            <a:ext cx="2465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>
                <a:solidFill>
                  <a:schemeClr val="tx2"/>
                </a:solidFill>
                <a:latin typeface="Work Sans" panose="00000500000000000000" pitchFamily="2" charset="0"/>
              </a:rPr>
              <a:t>y</a:t>
            </a:r>
            <a:r>
              <a:rPr lang="nb-NO" sz="2800" b="1" dirty="0" smtClean="0">
                <a:solidFill>
                  <a:schemeClr val="tx2"/>
                </a:solidFill>
                <a:latin typeface="Work Sans" panose="00000500000000000000" pitchFamily="2" charset="0"/>
              </a:rPr>
              <a:t>oungfish.no</a:t>
            </a:r>
            <a:endParaRPr lang="nb-NO" sz="2800" b="1" dirty="0">
              <a:solidFill>
                <a:schemeClr val="tx2"/>
              </a:solidFill>
              <a:latin typeface="Work Sans" panose="00000500000000000000" pitchFamily="2" charset="0"/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7955381" y="3945835"/>
            <a:ext cx="662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>
                <a:solidFill>
                  <a:schemeClr val="bg1"/>
                </a:solidFill>
              </a:rPr>
              <a:t>Fotograf: Elise Årdal</a:t>
            </a:r>
            <a:endParaRPr lang="nb-NO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35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37913" y="232219"/>
            <a:ext cx="6821526" cy="523778"/>
          </a:xfrm>
        </p:spPr>
        <p:txBody>
          <a:bodyPr>
            <a:normAutofit/>
          </a:bodyPr>
          <a:lstStyle/>
          <a:p>
            <a:r>
              <a:rPr lang="nb-NO" sz="2400" dirty="0" smtClean="0"/>
              <a:t>Koble næringsliv og ungdom </a:t>
            </a:r>
            <a:endParaRPr lang="nb-NO" sz="240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02655" y="755997"/>
            <a:ext cx="4248472" cy="4464496"/>
          </a:xfrm>
        </p:spPr>
        <p:txBody>
          <a:bodyPr>
            <a:normAutofit/>
          </a:bodyPr>
          <a:lstStyle/>
          <a:p>
            <a:endParaRPr lang="nb-NO" sz="4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2300" dirty="0"/>
          </a:p>
          <a:p>
            <a:endParaRPr lang="nb-NO" sz="3400" dirty="0"/>
          </a:p>
        </p:txBody>
      </p:sp>
      <p:pic>
        <p:nvPicPr>
          <p:cNvPr id="9" name="Plassholder for innhold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127" y="1692100"/>
            <a:ext cx="4082166" cy="3475251"/>
          </a:xfr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5" y="1469673"/>
            <a:ext cx="3243767" cy="3867000"/>
          </a:xfrm>
          <a:prstGeom prst="rect">
            <a:avLst/>
          </a:prstGeom>
        </p:spPr>
      </p:pic>
      <p:sp>
        <p:nvSpPr>
          <p:cNvPr id="11" name="TekstSylinder 10"/>
          <p:cNvSpPr txBox="1"/>
          <p:nvPr/>
        </p:nvSpPr>
        <p:spPr>
          <a:xfrm>
            <a:off x="4919835" y="1210316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latin typeface="Work Sans" panose="00000500000000000000" pitchFamily="50" charset="0"/>
              </a:rPr>
              <a:t>Universitet/høyskoler:</a:t>
            </a:r>
            <a:endParaRPr lang="nb-NO" dirty="0">
              <a:latin typeface="Work Sans" panose="00000500000000000000" pitchFamily="50" charset="0"/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283867" y="1216521"/>
            <a:ext cx="256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latin typeface="Work Sans" panose="00000500000000000000" pitchFamily="50" charset="0"/>
              </a:rPr>
              <a:t>Videregående skoler:</a:t>
            </a:r>
            <a:endParaRPr lang="nb-NO" dirty="0">
              <a:latin typeface="Work Sa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67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Film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3200" dirty="0" smtClean="0">
                <a:solidFill>
                  <a:schemeClr val="bg1"/>
                </a:solidFill>
              </a:rPr>
              <a:t>Film</a:t>
            </a:r>
            <a:endParaRPr lang="nb-NO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9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46671" y="1548085"/>
            <a:ext cx="5665461" cy="2016224"/>
          </a:xfrm>
        </p:spPr>
        <p:txBody>
          <a:bodyPr>
            <a:noAutofit/>
          </a:bodyPr>
          <a:lstStyle/>
          <a:p>
            <a:r>
              <a:rPr lang="nb-NO" sz="3600" dirty="0" smtClean="0"/>
              <a:t/>
            </a:r>
            <a:br>
              <a:rPr lang="nb-NO" sz="3600" dirty="0" smtClean="0"/>
            </a:br>
            <a:r>
              <a:rPr lang="nb-NO" sz="3600" dirty="0" smtClean="0"/>
              <a:t>Takk for meg!</a:t>
            </a:r>
            <a:br>
              <a:rPr lang="nb-NO" sz="3600" dirty="0" smtClean="0"/>
            </a:br>
            <a:r>
              <a:rPr lang="nb-NO" sz="3600" dirty="0" smtClean="0"/>
              <a:t/>
            </a:r>
            <a:br>
              <a:rPr lang="nb-NO" sz="3600" dirty="0" smtClean="0"/>
            </a:br>
            <a:r>
              <a:rPr lang="nb-NO" sz="3600" dirty="0" smtClean="0"/>
              <a:t>Settsjobein.no </a:t>
            </a:r>
            <a:r>
              <a:rPr lang="nb-NO" sz="3600" dirty="0"/>
              <a:t/>
            </a:r>
            <a:br>
              <a:rPr lang="nb-NO" sz="3600" dirty="0"/>
            </a:br>
            <a:r>
              <a:rPr lang="nb-NO" sz="3600" dirty="0" err="1" smtClean="0"/>
              <a:t>Facebook</a:t>
            </a:r>
            <a:r>
              <a:rPr lang="nb-NO" sz="3600" dirty="0" smtClean="0"/>
              <a:t> </a:t>
            </a:r>
            <a:br>
              <a:rPr lang="nb-NO" sz="3600" dirty="0" smtClean="0"/>
            </a:br>
            <a:r>
              <a:rPr lang="nb-NO" sz="3600" dirty="0" err="1" smtClean="0"/>
              <a:t>Instagram</a:t>
            </a:r>
            <a:r>
              <a:rPr lang="nb-NO" sz="3600" dirty="0"/>
              <a:t/>
            </a:r>
            <a:br>
              <a:rPr lang="nb-NO" sz="3600" dirty="0"/>
            </a:br>
            <a:r>
              <a:rPr lang="nb-NO" sz="3600" dirty="0" err="1" smtClean="0"/>
              <a:t>Twitter</a:t>
            </a:r>
            <a:r>
              <a:rPr lang="nb-NO" sz="3600" dirty="0" smtClean="0"/>
              <a:t/>
            </a:r>
            <a:br>
              <a:rPr lang="nb-NO" sz="3600" dirty="0" smtClean="0"/>
            </a:br>
            <a:r>
              <a:rPr lang="nb-NO" sz="3600" dirty="0" err="1" smtClean="0"/>
              <a:t>Youtube</a:t>
            </a:r>
            <a:endParaRPr lang="nb-NO" sz="3600" dirty="0"/>
          </a:p>
        </p:txBody>
      </p:sp>
    </p:spTree>
    <p:extLst>
      <p:ext uri="{BB962C8B-B14F-4D97-AF65-F5344CB8AC3E}">
        <p14:creationId xmlns:p14="http://schemas.microsoft.com/office/powerpoint/2010/main" val="196541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855" y="0"/>
            <a:ext cx="4374355" cy="5832474"/>
          </a:xfrm>
        </p:spPr>
      </p:pic>
    </p:spTree>
    <p:extLst>
      <p:ext uri="{BB962C8B-B14F-4D97-AF65-F5344CB8AC3E}">
        <p14:creationId xmlns:p14="http://schemas.microsoft.com/office/powerpoint/2010/main" val="329285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980"/>
            <a:ext cx="8148411" cy="5436517"/>
          </a:xfrm>
        </p:spPr>
      </p:pic>
      <p:pic>
        <p:nvPicPr>
          <p:cNvPr id="6" name="Plassholder for innhold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95" y="-32109"/>
            <a:ext cx="5813969" cy="5813969"/>
          </a:xfrm>
        </p:spPr>
      </p:pic>
    </p:spTree>
    <p:extLst>
      <p:ext uri="{BB962C8B-B14F-4D97-AF65-F5344CB8AC3E}">
        <p14:creationId xmlns:p14="http://schemas.microsoft.com/office/powerpoint/2010/main" val="383590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Fiskernes beste venn</a:t>
            </a:r>
            <a:br>
              <a:rPr lang="nb-NO" dirty="0"/>
            </a:b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163095" y="845711"/>
            <a:ext cx="3871263" cy="544094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9" y="0"/>
            <a:ext cx="8808931" cy="5832475"/>
          </a:xfrm>
        </p:spPr>
      </p:pic>
      <p:sp>
        <p:nvSpPr>
          <p:cNvPr id="4" name="Plassholder for tekst 3"/>
          <p:cNvSpPr>
            <a:spLocks noGrp="1"/>
          </p:cNvSpPr>
          <p:nvPr>
            <p:ph type="body" idx="1"/>
          </p:nvPr>
        </p:nvSpPr>
        <p:spPr>
          <a:xfrm>
            <a:off x="547926" y="127397"/>
            <a:ext cx="7708979" cy="1839564"/>
          </a:xfrm>
        </p:spPr>
        <p:txBody>
          <a:bodyPr>
            <a:noAutofit/>
          </a:bodyPr>
          <a:lstStyle/>
          <a:p>
            <a:r>
              <a:rPr lang="nb-NO" sz="3600" dirty="0" smtClean="0">
                <a:solidFill>
                  <a:schemeClr val="bg1"/>
                </a:solidFill>
              </a:rPr>
              <a:t>Fikk kjæreste fra Sunnmøre, måtte ha jobb, ble advokat i Norges Fiskarlag!</a:t>
            </a:r>
            <a:endParaRPr lang="nb-NO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18679" y="1188045"/>
            <a:ext cx="6912768" cy="779856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Rekruttering, utfordringer og muligheter i sjømatnæringen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2881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37913" y="232219"/>
            <a:ext cx="6533494" cy="523778"/>
          </a:xfrm>
        </p:spPr>
        <p:txBody>
          <a:bodyPr>
            <a:noAutofit/>
          </a:bodyPr>
          <a:lstStyle/>
          <a:p>
            <a:r>
              <a:rPr lang="nb-NO" sz="3600" dirty="0" smtClean="0"/>
              <a:t>Sett Sjøbein</a:t>
            </a:r>
            <a:endParaRPr lang="nb-NO" sz="360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5531247" y="1980133"/>
            <a:ext cx="2952328" cy="2736304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nb-NO" sz="2000" b="1" dirty="0" smtClean="0">
                <a:solidFill>
                  <a:schemeClr val="bg1"/>
                </a:solidFill>
              </a:rPr>
              <a:t>Synliggjøre sjømatnæringen </a:t>
            </a:r>
          </a:p>
          <a:p>
            <a:endParaRPr lang="nb-NO" sz="2000" b="1" dirty="0" smtClean="0">
              <a:solidFill>
                <a:schemeClr val="bg1"/>
              </a:solidFill>
            </a:endParaRPr>
          </a:p>
          <a:p>
            <a:r>
              <a:rPr lang="nb-NO" sz="2000" b="1" dirty="0" smtClean="0">
                <a:solidFill>
                  <a:schemeClr val="bg1"/>
                </a:solidFill>
              </a:rPr>
              <a:t>Utdanning</a:t>
            </a:r>
            <a:endParaRPr lang="nb-NO" sz="2000" b="1" dirty="0">
              <a:solidFill>
                <a:schemeClr val="bg1"/>
              </a:solidFill>
            </a:endParaRPr>
          </a:p>
          <a:p>
            <a:endParaRPr lang="nb-NO" sz="2000" b="1" dirty="0" smtClean="0">
              <a:solidFill>
                <a:schemeClr val="bg1"/>
              </a:solidFill>
            </a:endParaRPr>
          </a:p>
          <a:p>
            <a:r>
              <a:rPr lang="nb-NO" sz="2000" b="1" dirty="0" smtClean="0">
                <a:solidFill>
                  <a:schemeClr val="bg1"/>
                </a:solidFill>
              </a:rPr>
              <a:t>Jobbmuligheter</a:t>
            </a:r>
            <a:endParaRPr lang="nb-NO" sz="2000" b="1" i="1" dirty="0">
              <a:solidFill>
                <a:schemeClr val="bg1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63" y="1404069"/>
            <a:ext cx="4442732" cy="1152127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743" y="3286741"/>
            <a:ext cx="3326914" cy="123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7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7" y="0"/>
            <a:ext cx="8517678" cy="5832054"/>
          </a:xfrm>
        </p:spPr>
      </p:pic>
    </p:spTree>
    <p:extLst>
      <p:ext uri="{BB962C8B-B14F-4D97-AF65-F5344CB8AC3E}">
        <p14:creationId xmlns:p14="http://schemas.microsoft.com/office/powerpoint/2010/main" val="6308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Å være elsket av Ronaldo krever mye kompetanse!</a:t>
            </a:r>
            <a:endParaRPr lang="nb-NO" dirty="0"/>
          </a:p>
        </p:txBody>
      </p:sp>
      <p:sp>
        <p:nvSpPr>
          <p:cNvPr id="11" name="Plassholder for innhold 10"/>
          <p:cNvSpPr>
            <a:spLocks noGrp="1"/>
          </p:cNvSpPr>
          <p:nvPr>
            <p:ph sz="half" idx="2"/>
          </p:nvPr>
        </p:nvSpPr>
        <p:spPr>
          <a:xfrm>
            <a:off x="274663" y="1044030"/>
            <a:ext cx="3869743" cy="4320480"/>
          </a:xfrm>
        </p:spPr>
        <p:txBody>
          <a:bodyPr>
            <a:normAutofit/>
          </a:bodyPr>
          <a:lstStyle/>
          <a:p>
            <a:r>
              <a:rPr lang="nb-NO" sz="2400" dirty="0"/>
              <a:t>Sjømateksport for 74,5 milliarder i 2015</a:t>
            </a:r>
            <a:r>
              <a:rPr lang="nb-NO" sz="2400" dirty="0" smtClean="0"/>
              <a:t>!</a:t>
            </a:r>
          </a:p>
          <a:p>
            <a:endParaRPr lang="nb-NO" sz="1800" dirty="0"/>
          </a:p>
          <a:p>
            <a:r>
              <a:rPr lang="nb-NO" sz="2400" dirty="0"/>
              <a:t>36 millioner måltider hver dag</a:t>
            </a:r>
            <a:r>
              <a:rPr lang="nb-NO" sz="2400" dirty="0" smtClean="0"/>
              <a:t>!</a:t>
            </a:r>
          </a:p>
          <a:p>
            <a:endParaRPr lang="nb-NO" sz="1800" dirty="0"/>
          </a:p>
          <a:p>
            <a:r>
              <a:rPr lang="nb-NO" sz="2400" dirty="0" smtClean="0"/>
              <a:t>Eksport til 143 land</a:t>
            </a:r>
            <a:endParaRPr lang="nb-NO" sz="1800" dirty="0" smtClean="0"/>
          </a:p>
          <a:p>
            <a:endParaRPr lang="nb-NO" sz="1800" dirty="0" smtClean="0"/>
          </a:p>
          <a:p>
            <a:r>
              <a:rPr lang="nb-NO" sz="2400" dirty="0"/>
              <a:t>Laks, </a:t>
            </a:r>
            <a:r>
              <a:rPr lang="nb-NO" sz="2400" dirty="0" smtClean="0"/>
              <a:t>Sild, Tørrfisk, Skrei, Klippfisk.. </a:t>
            </a:r>
          </a:p>
          <a:p>
            <a:pPr marL="0" indent="0">
              <a:buNone/>
            </a:pPr>
            <a:endParaRPr lang="nb-NO" sz="2400" dirty="0" smtClean="0"/>
          </a:p>
          <a:p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16"/>
          <a:stretch/>
        </p:blipFill>
        <p:spPr>
          <a:xfrm>
            <a:off x="4019079" y="900013"/>
            <a:ext cx="4608512" cy="3672408"/>
          </a:xfr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066" y="2687144"/>
            <a:ext cx="2223864" cy="31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5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Sjømat er fremtiden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02655" y="1332061"/>
            <a:ext cx="4229239" cy="3384376"/>
          </a:xfrm>
        </p:spPr>
        <p:txBody>
          <a:bodyPr>
            <a:normAutofit/>
          </a:bodyPr>
          <a:lstStyle/>
          <a:p>
            <a:r>
              <a:rPr lang="nb-NO" sz="2400" dirty="0" smtClean="0"/>
              <a:t>Voksende befolkning = voksende matbehov</a:t>
            </a:r>
          </a:p>
          <a:p>
            <a:endParaRPr lang="nb-NO" sz="800" dirty="0" smtClean="0"/>
          </a:p>
          <a:p>
            <a:r>
              <a:rPr lang="nb-NO" sz="2400" dirty="0" smtClean="0"/>
              <a:t>Helsekost og medisin</a:t>
            </a:r>
          </a:p>
          <a:p>
            <a:endParaRPr lang="nb-NO" sz="800" dirty="0" smtClean="0"/>
          </a:p>
          <a:p>
            <a:r>
              <a:rPr lang="nb-NO" sz="2400" dirty="0"/>
              <a:t>N</a:t>
            </a:r>
            <a:r>
              <a:rPr lang="nb-NO" sz="2400" dirty="0" smtClean="0"/>
              <a:t>ye arter? </a:t>
            </a:r>
          </a:p>
          <a:p>
            <a:endParaRPr lang="nb-NO" sz="800" dirty="0" smtClean="0"/>
          </a:p>
          <a:p>
            <a:r>
              <a:rPr lang="nb-NO" sz="2400" dirty="0" smtClean="0"/>
              <a:t>Nye produkter</a:t>
            </a:r>
          </a:p>
          <a:p>
            <a:endParaRPr lang="nb-NO" sz="800" dirty="0" smtClean="0"/>
          </a:p>
          <a:p>
            <a:r>
              <a:rPr lang="nb-NO" sz="2400" dirty="0" smtClean="0"/>
              <a:t>Nye tjenester?</a:t>
            </a:r>
          </a:p>
          <a:p>
            <a:endParaRPr lang="nb-NO" sz="2400" dirty="0" smtClean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03" y="1044029"/>
            <a:ext cx="4300786" cy="3481081"/>
          </a:xfrm>
        </p:spPr>
      </p:pic>
    </p:spTree>
    <p:extLst>
      <p:ext uri="{BB962C8B-B14F-4D97-AF65-F5344CB8AC3E}">
        <p14:creationId xmlns:p14="http://schemas.microsoft.com/office/powerpoint/2010/main" val="321331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E 2">
  <a:themeElements>
    <a:clrScheme name="UE 2">
      <a:dk1>
        <a:sysClr val="windowText" lastClr="000000"/>
      </a:dk1>
      <a:lt1>
        <a:sysClr val="window" lastClr="FFFFFF"/>
      </a:lt1>
      <a:dk2>
        <a:srgbClr val="781D7E"/>
      </a:dk2>
      <a:lt2>
        <a:srgbClr val="C5ACCD"/>
      </a:lt2>
      <a:accent1>
        <a:srgbClr val="781D7E"/>
      </a:accent1>
      <a:accent2>
        <a:srgbClr val="945D9C"/>
      </a:accent2>
      <a:accent3>
        <a:srgbClr val="C5ACCD"/>
      </a:accent3>
      <a:accent4>
        <a:srgbClr val="7AC143"/>
      </a:accent4>
      <a:accent5>
        <a:srgbClr val="A2D078"/>
      </a:accent5>
      <a:accent6>
        <a:srgbClr val="D5E8C1"/>
      </a:accent6>
      <a:hlink>
        <a:srgbClr val="0000FF"/>
      </a:hlink>
      <a:folHlink>
        <a:srgbClr val="800080"/>
      </a:folHlink>
    </a:clrScheme>
    <a:fontScheme name="UE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1" id="{313E7D1C-1105-473A-BD41-D197E1B17753}" vid="{549CBF44-7A53-4A57-A800-7FC274C64756}"/>
    </a:ext>
  </a:extLst>
</a:theme>
</file>

<file path=ppt/theme/theme3.xml><?xml version="1.0" encoding="utf-8"?>
<a:theme xmlns:a="http://schemas.openxmlformats.org/drawingml/2006/main" name="2_UE 5">
  <a:themeElements>
    <a:clrScheme name="UE 5">
      <a:dk1>
        <a:sysClr val="windowText" lastClr="000000"/>
      </a:dk1>
      <a:lt1>
        <a:sysClr val="window" lastClr="FFFFFF"/>
      </a:lt1>
      <a:dk2>
        <a:srgbClr val="F3901D"/>
      </a:dk2>
      <a:lt2>
        <a:srgbClr val="FDD9B3"/>
      </a:lt2>
      <a:accent1>
        <a:srgbClr val="F3901D"/>
      </a:accent1>
      <a:accent2>
        <a:srgbClr val="F8AE60"/>
      </a:accent2>
      <a:accent3>
        <a:srgbClr val="FDD9B3"/>
      </a:accent3>
      <a:accent4>
        <a:srgbClr val="781D7E"/>
      </a:accent4>
      <a:accent5>
        <a:srgbClr val="945D9C"/>
      </a:accent5>
      <a:accent6>
        <a:srgbClr val="C5ACCD"/>
      </a:accent6>
      <a:hlink>
        <a:srgbClr val="0000FF"/>
      </a:hlink>
      <a:folHlink>
        <a:srgbClr val="800080"/>
      </a:folHlink>
    </a:clrScheme>
    <a:fontScheme name="UE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5726</TotalTime>
  <Words>159</Words>
  <Application>Microsoft Office PowerPoint</Application>
  <PresentationFormat>Egendefinert</PresentationFormat>
  <Paragraphs>62</Paragraphs>
  <Slides>15</Slides>
  <Notes>13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15</vt:i4>
      </vt:variant>
    </vt:vector>
  </HeadingPairs>
  <TitlesOfParts>
    <vt:vector size="24" baseType="lpstr">
      <vt:lpstr>Work sans</vt:lpstr>
      <vt:lpstr>Franklin Gothic Medium</vt:lpstr>
      <vt:lpstr>Work sans</vt:lpstr>
      <vt:lpstr>Franklin Gothic Book</vt:lpstr>
      <vt:lpstr>Arial</vt:lpstr>
      <vt:lpstr>Calibri</vt:lpstr>
      <vt:lpstr>Office Theme</vt:lpstr>
      <vt:lpstr>UE 2</vt:lpstr>
      <vt:lpstr>2_UE 5</vt:lpstr>
      <vt:lpstr>Rekruttering, utfordringer og muligheter i sjømatnæringene Tromskonferansen 31. oktober 2016 </vt:lpstr>
      <vt:lpstr>PowerPoint-presentasjon</vt:lpstr>
      <vt:lpstr>PowerPoint-presentasjon</vt:lpstr>
      <vt:lpstr>Fiskernes beste venn </vt:lpstr>
      <vt:lpstr>Rekruttering, utfordringer og muligheter i sjømatnæringen</vt:lpstr>
      <vt:lpstr>Sett Sjøbein</vt:lpstr>
      <vt:lpstr>PowerPoint-presentasjon</vt:lpstr>
      <vt:lpstr>Å være elsket av Ronaldo krever mye kompetanse!</vt:lpstr>
      <vt:lpstr>Sjømat er fremtiden</vt:lpstr>
      <vt:lpstr>Money money money..</vt:lpstr>
      <vt:lpstr>Spennende jobbmarked</vt:lpstr>
      <vt:lpstr>YoungFish - for de under 35</vt:lpstr>
      <vt:lpstr>Koble næringsliv og ungdom </vt:lpstr>
      <vt:lpstr>Film</vt:lpstr>
      <vt:lpstr> Takk for meg!  Settsjobein.no  Facebook  Instagram Twitter Youtube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RT 7</dc:creator>
  <cp:lastModifiedBy>Janita Arhaug</cp:lastModifiedBy>
  <cp:revision>297</cp:revision>
  <cp:lastPrinted>2016-09-07T08:14:44Z</cp:lastPrinted>
  <dcterms:created xsi:type="dcterms:W3CDTF">2015-11-16T17:39:32Z</dcterms:created>
  <dcterms:modified xsi:type="dcterms:W3CDTF">2016-10-26T13:42:16Z</dcterms:modified>
</cp:coreProperties>
</file>