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4" r:id="rId3"/>
    <p:sldId id="270" r:id="rId4"/>
    <p:sldId id="269" r:id="rId5"/>
    <p:sldId id="261" r:id="rId6"/>
    <p:sldId id="271" r:id="rId7"/>
    <p:sldId id="262" r:id="rId8"/>
    <p:sldId id="260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7AB"/>
    <a:srgbClr val="FC883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0984" autoAdjust="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ag\Desktop\Kahoot%20-%20resultat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Den </a:t>
            </a:r>
            <a:r>
              <a:rPr lang="en-US" sz="2000" dirty="0" err="1"/>
              <a:t>største</a:t>
            </a:r>
            <a:r>
              <a:rPr lang="en-US" sz="2000" dirty="0"/>
              <a:t> </a:t>
            </a:r>
            <a:r>
              <a:rPr lang="en-US" sz="2000" dirty="0" err="1"/>
              <a:t>utfordringen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bedriften</a:t>
            </a:r>
            <a:r>
              <a:rPr lang="en-US" sz="2000" dirty="0"/>
              <a:t> </a:t>
            </a:r>
            <a:r>
              <a:rPr lang="en-US" sz="2000" dirty="0" err="1"/>
              <a:t>jeg</a:t>
            </a:r>
            <a:r>
              <a:rPr lang="en-US" sz="2000" dirty="0"/>
              <a:t> jobber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'Q10'!$I$4</c:f>
              <c:strCache>
                <c:ptCount val="1"/>
                <c:pt idx="0">
                  <c:v>Prosent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'Q10'!$H$5:$H$8</c:f>
              <c:strCache>
                <c:ptCount val="4"/>
                <c:pt idx="0">
                  <c:v>Mangel på oppdrag/kunder</c:v>
                </c:pt>
                <c:pt idx="1">
                  <c:v>Mangel på kompetent arbeidskraft</c:v>
                </c:pt>
                <c:pt idx="2">
                  <c:v>Teknologiske utviklingen   </c:v>
                </c:pt>
                <c:pt idx="3">
                  <c:v>Stor konkurranse fra nye innovative tjenester/produkter </c:v>
                </c:pt>
              </c:strCache>
            </c:strRef>
          </c:cat>
          <c:val>
            <c:numRef>
              <c:f>'Q10'!$I$5:$I$8</c:f>
              <c:numCache>
                <c:formatCode>General</c:formatCode>
                <c:ptCount val="4"/>
                <c:pt idx="0">
                  <c:v>10.7</c:v>
                </c:pt>
                <c:pt idx="1">
                  <c:v>37.5</c:v>
                </c:pt>
                <c:pt idx="2">
                  <c:v>21.4</c:v>
                </c:pt>
                <c:pt idx="3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1-4077-8863-BB50ED486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63952512"/>
        <c:axId val="164918064"/>
      </c:barChart>
      <c:catAx>
        <c:axId val="16395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918064"/>
        <c:crosses val="autoZero"/>
        <c:auto val="1"/>
        <c:lblAlgn val="ctr"/>
        <c:lblOffset val="100"/>
        <c:noMultiLvlLbl val="0"/>
      </c:catAx>
      <c:valAx>
        <c:axId val="16491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395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 i="0" baseline="0"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24A4C-008B-41A4-B467-9640653D7C30}" type="datetimeFigureOut">
              <a:rPr lang="nb-NO" smtClean="0"/>
              <a:t>28.10.2016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76246-9894-4D6C-BF12-3AAB76FF34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225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76246-9894-4D6C-BF12-3AAB76FF346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83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76246-9894-4D6C-BF12-3AAB76FF346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80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76246-9894-4D6C-BF12-3AAB76FF346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644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76246-9894-4D6C-BF12-3AAB76FF346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84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76246-9894-4D6C-BF12-3AAB76FF346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280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mange bedrifter er jobberfaring minst like viktig som et vitnemål fullt av toppkarakterer ved nyansettelser.</a:t>
            </a:r>
          </a:p>
          <a:p>
            <a:pPr marL="0" indent="0">
              <a:buNone/>
            </a:pPr>
            <a:endParaRPr lang="nb-NO" sz="1400" b="1" dirty="0"/>
          </a:p>
          <a:p>
            <a:pPr marL="0" indent="0">
              <a:buNone/>
            </a:pPr>
            <a:r>
              <a:rPr lang="nb-NO" sz="1400" b="1" dirty="0"/>
              <a:t>9 av 10 NHO-bedriftsledere:</a:t>
            </a:r>
            <a:r>
              <a:rPr lang="nb-NO" sz="1400" dirty="0"/>
              <a:t> </a:t>
            </a:r>
          </a:p>
          <a:p>
            <a:pPr lvl="0"/>
            <a:r>
              <a:rPr lang="nb-NO" b="1" dirty="0"/>
              <a:t>Kvaliteten på utdanningene blir bedre</a:t>
            </a:r>
            <a:r>
              <a:rPr lang="nb-NO" dirty="0"/>
              <a:t> dersom samarbeidet med næringslivet økes. </a:t>
            </a:r>
          </a:p>
          <a:p>
            <a:pPr lvl="0"/>
            <a:r>
              <a:rPr lang="nb-NO" dirty="0"/>
              <a:t>At studenter har </a:t>
            </a:r>
            <a:r>
              <a:rPr lang="nb-NO" b="1" dirty="0"/>
              <a:t>praksisplass i bedrift</a:t>
            </a:r>
            <a:r>
              <a:rPr lang="nb-NO" dirty="0"/>
              <a:t>, er det tiltaket de fleste framhever. </a:t>
            </a:r>
          </a:p>
          <a:p>
            <a:pPr lvl="0"/>
            <a:r>
              <a:rPr lang="nb-NO" dirty="0"/>
              <a:t>Det legges stor vekt på </a:t>
            </a:r>
            <a:r>
              <a:rPr lang="nb-NO" b="1" dirty="0"/>
              <a:t>praktisk erfaring ved nyansettelser.</a:t>
            </a:r>
            <a:endParaRPr lang="nb-NO" dirty="0"/>
          </a:p>
          <a:p>
            <a:pPr marL="0" indent="0">
              <a:lnSpc>
                <a:spcPct val="150000"/>
              </a:lnSpc>
              <a:buNone/>
            </a:pPr>
            <a:r>
              <a:rPr lang="nb-NO" i="1" dirty="0"/>
              <a:t>NHOs kompetansebarometer 2016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76246-9894-4D6C-BF12-3AAB76FF346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585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76246-9894-4D6C-BF12-3AAB76FF346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65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2002" cy="6854574"/>
          </a:xfrm>
          <a:prstGeom prst="rect">
            <a:avLst/>
          </a:prstGeom>
        </p:spPr>
      </p:pic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15109" cy="3651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BCDAC6-80C3-4CD3-A65E-2DC8F38F01F8}" type="datetimeFigureOut">
              <a:rPr lang="nb-NO" smtClean="0"/>
              <a:pPr/>
              <a:t>28.10.2016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53310" y="6356350"/>
            <a:ext cx="125614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KUPA 2016</a:t>
            </a:r>
          </a:p>
        </p:txBody>
      </p:sp>
    </p:spTree>
    <p:extLst>
      <p:ext uri="{BB962C8B-B14F-4D97-AF65-F5344CB8AC3E}">
        <p14:creationId xmlns:p14="http://schemas.microsoft.com/office/powerpoint/2010/main" val="29122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15109" cy="365125"/>
          </a:xfrm>
        </p:spPr>
        <p:txBody>
          <a:bodyPr/>
          <a:lstStyle/>
          <a:p>
            <a:fld id="{4DBCDAC6-80C3-4CD3-A65E-2DC8F38F01F8}" type="datetimeFigureOut">
              <a:rPr lang="nb-NO" smtClean="0"/>
              <a:t>28.10.2016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53310" y="6356350"/>
            <a:ext cx="1256146" cy="365125"/>
          </a:xfrm>
        </p:spPr>
        <p:txBody>
          <a:bodyPr/>
          <a:lstStyle/>
          <a:p>
            <a:r>
              <a:rPr lang="nb-NO" dirty="0"/>
              <a:t>© </a:t>
            </a:r>
            <a:r>
              <a:rPr lang="nb-NO" dirty="0" err="1"/>
              <a:t>Apriori</a:t>
            </a:r>
            <a:r>
              <a:rPr lang="nb-NO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427681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2225963"/>
            <a:ext cx="6172200" cy="39636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225964"/>
            <a:ext cx="3932237" cy="396369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15109" cy="365125"/>
          </a:xfrm>
        </p:spPr>
        <p:txBody>
          <a:bodyPr/>
          <a:lstStyle/>
          <a:p>
            <a:fld id="{4DBCDAC6-80C3-4CD3-A65E-2DC8F38F01F8}" type="datetimeFigureOut">
              <a:rPr lang="nb-NO" smtClean="0"/>
              <a:t>28.10.2016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53310" y="6356350"/>
            <a:ext cx="1256146" cy="365125"/>
          </a:xfrm>
        </p:spPr>
        <p:txBody>
          <a:bodyPr/>
          <a:lstStyle/>
          <a:p>
            <a:r>
              <a:rPr lang="nb-NO" dirty="0"/>
              <a:t>© </a:t>
            </a:r>
            <a:r>
              <a:rPr lang="nb-NO" dirty="0" err="1"/>
              <a:t>Apriori</a:t>
            </a:r>
            <a:r>
              <a:rPr lang="nb-NO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393734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2225964"/>
            <a:ext cx="6172200" cy="39636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225964"/>
            <a:ext cx="3932237" cy="39636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15109" cy="365125"/>
          </a:xfrm>
        </p:spPr>
        <p:txBody>
          <a:bodyPr/>
          <a:lstStyle/>
          <a:p>
            <a:fld id="{4DBCDAC6-80C3-4CD3-A65E-2DC8F38F01F8}" type="datetimeFigureOut">
              <a:rPr lang="nb-NO" smtClean="0"/>
              <a:t>28.10.2016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53310" y="6356350"/>
            <a:ext cx="1256146" cy="365125"/>
          </a:xfrm>
        </p:spPr>
        <p:txBody>
          <a:bodyPr/>
          <a:lstStyle/>
          <a:p>
            <a:r>
              <a:rPr lang="nb-NO" dirty="0"/>
              <a:t>© </a:t>
            </a:r>
            <a:r>
              <a:rPr lang="nb-NO" dirty="0" err="1"/>
              <a:t>Apriori</a:t>
            </a:r>
            <a:r>
              <a:rPr lang="nb-NO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48161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2002" cy="685457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53309" y="2347273"/>
            <a:ext cx="9014691" cy="3351561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15109" cy="3651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BCDAC6-80C3-4CD3-A65E-2DC8F38F01F8}" type="datetimeFigureOut">
              <a:rPr lang="nb-NO" smtClean="0"/>
              <a:pPr/>
              <a:t>28.10.2016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53310" y="6356350"/>
            <a:ext cx="125614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KUPA 2016</a:t>
            </a:r>
          </a:p>
        </p:txBody>
      </p:sp>
    </p:spTree>
    <p:extLst>
      <p:ext uri="{BB962C8B-B14F-4D97-AF65-F5344CB8AC3E}">
        <p14:creationId xmlns:p14="http://schemas.microsoft.com/office/powerpoint/2010/main" val="278056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15109" cy="365125"/>
          </a:xfrm>
        </p:spPr>
        <p:txBody>
          <a:bodyPr/>
          <a:lstStyle/>
          <a:p>
            <a:fld id="{4DBCDAC6-80C3-4CD3-A65E-2DC8F38F01F8}" type="datetimeFigureOut">
              <a:rPr lang="nb-NO" smtClean="0"/>
              <a:t>28.10.2016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53310" y="6356350"/>
            <a:ext cx="1256146" cy="365125"/>
          </a:xfrm>
        </p:spPr>
        <p:txBody>
          <a:bodyPr/>
          <a:lstStyle/>
          <a:p>
            <a:r>
              <a:rPr lang="nb-NO" dirty="0"/>
              <a:t>© </a:t>
            </a:r>
            <a:r>
              <a:rPr lang="nb-NO" dirty="0" err="1"/>
              <a:t>Apriori</a:t>
            </a:r>
            <a:r>
              <a:rPr lang="nb-NO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15127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DAC6-80C3-4CD3-A65E-2DC8F38F01F8}" type="datetimeFigureOut">
              <a:rPr lang="nb-NO" smtClean="0"/>
              <a:t>28.10.2016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© </a:t>
            </a:r>
            <a:r>
              <a:rPr lang="nb-NO" dirty="0" err="1"/>
              <a:t>Apriori</a:t>
            </a:r>
            <a:r>
              <a:rPr lang="nb-NO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13794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15109" cy="365125"/>
          </a:xfrm>
        </p:spPr>
        <p:txBody>
          <a:bodyPr/>
          <a:lstStyle/>
          <a:p>
            <a:fld id="{4DBCDAC6-80C3-4CD3-A65E-2DC8F38F01F8}" type="datetimeFigureOut">
              <a:rPr lang="nb-NO" smtClean="0"/>
              <a:t>28.10.2016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53310" y="6356350"/>
            <a:ext cx="1256146" cy="365125"/>
          </a:xfrm>
        </p:spPr>
        <p:txBody>
          <a:bodyPr/>
          <a:lstStyle/>
          <a:p>
            <a:r>
              <a:rPr lang="nb-NO" dirty="0"/>
              <a:t>© </a:t>
            </a:r>
            <a:r>
              <a:rPr lang="nb-NO" dirty="0" err="1"/>
              <a:t>Apriori</a:t>
            </a:r>
            <a:r>
              <a:rPr lang="nb-NO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41619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503055"/>
            <a:ext cx="5181600" cy="36739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503055"/>
            <a:ext cx="5181600" cy="36739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15109" cy="365125"/>
          </a:xfrm>
        </p:spPr>
        <p:txBody>
          <a:bodyPr/>
          <a:lstStyle/>
          <a:p>
            <a:fld id="{4DBCDAC6-80C3-4CD3-A65E-2DC8F38F01F8}" type="datetimeFigureOut">
              <a:rPr lang="nb-NO" smtClean="0"/>
              <a:t>28.10.2016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53310" y="6356350"/>
            <a:ext cx="1256146" cy="365125"/>
          </a:xfrm>
        </p:spPr>
        <p:txBody>
          <a:bodyPr/>
          <a:lstStyle/>
          <a:p>
            <a:r>
              <a:rPr lang="nb-NO" dirty="0"/>
              <a:t>© </a:t>
            </a:r>
            <a:r>
              <a:rPr lang="nb-NO" dirty="0" err="1"/>
              <a:t>Apriori</a:t>
            </a:r>
            <a:r>
              <a:rPr lang="nb-NO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48086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2485015"/>
            <a:ext cx="5157787" cy="496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3148303"/>
            <a:ext cx="5157787" cy="30413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2485015"/>
            <a:ext cx="5183188" cy="496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3148303"/>
            <a:ext cx="5183188" cy="30413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Tittel 1"/>
          <p:cNvSpPr>
            <a:spLocks noGrp="1"/>
          </p:cNvSpPr>
          <p:nvPr>
            <p:ph type="title"/>
          </p:nvPr>
        </p:nvSpPr>
        <p:spPr>
          <a:xfrm>
            <a:off x="838200" y="769649"/>
            <a:ext cx="10515600" cy="154867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15109" cy="365125"/>
          </a:xfrm>
        </p:spPr>
        <p:txBody>
          <a:bodyPr/>
          <a:lstStyle/>
          <a:p>
            <a:fld id="{4DBCDAC6-80C3-4CD3-A65E-2DC8F38F01F8}" type="datetimeFigureOut">
              <a:rPr lang="nb-NO" smtClean="0"/>
              <a:t>28.10.2016</a:t>
            </a:fld>
            <a:endParaRPr lang="nb-NO"/>
          </a:p>
        </p:txBody>
      </p:sp>
      <p:sp>
        <p:nvSpPr>
          <p:cNvPr id="1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53310" y="6356350"/>
            <a:ext cx="1256146" cy="365125"/>
          </a:xfrm>
        </p:spPr>
        <p:txBody>
          <a:bodyPr/>
          <a:lstStyle/>
          <a:p>
            <a:r>
              <a:rPr lang="nb-NO" dirty="0"/>
              <a:t>© </a:t>
            </a:r>
            <a:r>
              <a:rPr lang="nb-NO" dirty="0" err="1"/>
              <a:t>Apriori</a:t>
            </a:r>
            <a:r>
              <a:rPr lang="nb-NO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134331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15109" cy="365125"/>
          </a:xfrm>
        </p:spPr>
        <p:txBody>
          <a:bodyPr/>
          <a:lstStyle/>
          <a:p>
            <a:fld id="{4DBCDAC6-80C3-4CD3-A65E-2DC8F38F01F8}" type="datetimeFigureOut">
              <a:rPr lang="nb-NO" smtClean="0"/>
              <a:t>28.10.2016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53310" y="6356350"/>
            <a:ext cx="1256146" cy="365125"/>
          </a:xfrm>
        </p:spPr>
        <p:txBody>
          <a:bodyPr/>
          <a:lstStyle/>
          <a:p>
            <a:r>
              <a:rPr lang="nb-NO" dirty="0"/>
              <a:t>© </a:t>
            </a:r>
            <a:r>
              <a:rPr lang="nb-NO" dirty="0" err="1"/>
              <a:t>Apriori</a:t>
            </a:r>
            <a:r>
              <a:rPr lang="nb-NO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55024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5037364"/>
            <a:ext cx="10515600" cy="105228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15109" cy="365125"/>
          </a:xfrm>
        </p:spPr>
        <p:txBody>
          <a:bodyPr/>
          <a:lstStyle/>
          <a:p>
            <a:fld id="{4DBCDAC6-80C3-4CD3-A65E-2DC8F38F01F8}" type="datetimeFigureOut">
              <a:rPr lang="nb-NO" smtClean="0"/>
              <a:t>28.10.2016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53310" y="6356350"/>
            <a:ext cx="1256146" cy="365125"/>
          </a:xfrm>
        </p:spPr>
        <p:txBody>
          <a:bodyPr/>
          <a:lstStyle/>
          <a:p>
            <a:r>
              <a:rPr lang="nb-NO" dirty="0"/>
              <a:t>© </a:t>
            </a:r>
            <a:r>
              <a:rPr lang="nb-NO" dirty="0" err="1"/>
              <a:t>Apriori</a:t>
            </a:r>
            <a:r>
              <a:rPr lang="nb-NO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45258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5048" cy="6856286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769649"/>
            <a:ext cx="10515600" cy="1548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2539999"/>
            <a:ext cx="10515600" cy="363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1510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DAC6-80C3-4CD3-A65E-2DC8F38F01F8}" type="datetimeFigureOut">
              <a:rPr lang="nb-NO" smtClean="0"/>
              <a:pPr/>
              <a:t>28.10.2016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653310" y="6356350"/>
            <a:ext cx="125614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© KUPA 2016</a:t>
            </a:r>
          </a:p>
        </p:txBody>
      </p:sp>
    </p:spTree>
    <p:extLst>
      <p:ext uri="{BB962C8B-B14F-4D97-AF65-F5344CB8AC3E}">
        <p14:creationId xmlns:p14="http://schemas.microsoft.com/office/powerpoint/2010/main" val="245928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8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9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B77AB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80808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0808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0808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80808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83976" y="1932406"/>
            <a:ext cx="9327958" cy="335156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b-NO" sz="7200" dirty="0"/>
              <a:t>Innovasjonsstudent</a:t>
            </a:r>
            <a:br>
              <a:rPr lang="nb-NO" sz="7200" dirty="0"/>
            </a:br>
            <a:r>
              <a:rPr lang="nb-NO" sz="4400" i="1" dirty="0"/>
              <a:t>Hvordan skape gode koblinger mellom  studenter og næringsliv?</a:t>
            </a:r>
            <a:endParaRPr lang="nb-NO" sz="7200" i="1" dirty="0"/>
          </a:p>
        </p:txBody>
      </p:sp>
    </p:spTree>
    <p:extLst>
      <p:ext uri="{BB962C8B-B14F-4D97-AF65-F5344CB8AC3E}">
        <p14:creationId xmlns:p14="http://schemas.microsoft.com/office/powerpoint/2010/main" val="170182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half" idx="2"/>
          </p:nvPr>
        </p:nvSpPr>
        <p:spPr>
          <a:xfrm>
            <a:off x="839787" y="2721684"/>
            <a:ext cx="4755669" cy="34679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Innovasjons- og rådgivingsselskap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Nyskaping og industriutvikling i Nord-Norge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Investerer i innovative bedrifter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Operatør for det nasjonale inkubatorprogrammet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Skape tette koblinger mellom næringsliv og skole - på alle nivåer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113623" y="987424"/>
            <a:ext cx="3170237" cy="1069975"/>
          </a:xfrm>
        </p:spPr>
        <p:txBody>
          <a:bodyPr>
            <a:normAutofit/>
          </a:bodyPr>
          <a:lstStyle/>
          <a:p>
            <a:r>
              <a:rPr lang="nb-NO" sz="4000" dirty="0"/>
              <a:t>Om KUPA</a:t>
            </a:r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1247887"/>
            <a:ext cx="4510672" cy="4392718"/>
          </a:xfrm>
        </p:spPr>
      </p:pic>
      <p:pic>
        <p:nvPicPr>
          <p:cNvPr id="13" name="Picture 2" descr="http://kunde.chiliweb.no/kupa/wp-content/uploads/2016/02/KUPA_ikoner_OM_KUP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3" y="987424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2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65483" y="2180762"/>
            <a:ext cx="5248756" cy="378318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Samarbeid mellom KUPA og 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Pilotprosjekt 2016/2017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Troms Fylkeskommune støtter prosjektet</a:t>
            </a:r>
          </a:p>
          <a:p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Mål: </a:t>
            </a:r>
            <a:r>
              <a:rPr lang="nb-NO" sz="2400" i="1" dirty="0"/>
              <a:t>Økt kunnskapsutvikling og innovasjon gjennom tettere samarbeid for å skape gode relasjoner mellom næringslivet, studenter, og FoU-miljø ved UiT</a:t>
            </a:r>
          </a:p>
        </p:txBody>
      </p:sp>
      <p:sp>
        <p:nvSpPr>
          <p:cNvPr id="5" name="Tittel 3"/>
          <p:cNvSpPr>
            <a:spLocks noGrp="1"/>
          </p:cNvSpPr>
          <p:nvPr>
            <p:ph type="title"/>
          </p:nvPr>
        </p:nvSpPr>
        <p:spPr>
          <a:xfrm>
            <a:off x="665483" y="397313"/>
            <a:ext cx="5473926" cy="1407433"/>
          </a:xfrm>
        </p:spPr>
        <p:txBody>
          <a:bodyPr>
            <a:normAutofit/>
          </a:bodyPr>
          <a:lstStyle/>
          <a:p>
            <a:r>
              <a:rPr lang="nb-NO" sz="3600" dirty="0"/>
              <a:t>Innovasjonsstudent</a:t>
            </a:r>
          </a:p>
        </p:txBody>
      </p:sp>
      <p:pic>
        <p:nvPicPr>
          <p:cNvPr id="7" name="Plassholder for innhold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" b="8812"/>
          <a:stretch>
            <a:fillRect/>
          </a:stretch>
        </p:blipFill>
        <p:spPr>
          <a:xfrm>
            <a:off x="6528355" y="1490663"/>
            <a:ext cx="4590800" cy="37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3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half" idx="2"/>
          </p:nvPr>
        </p:nvSpPr>
        <p:spPr>
          <a:xfrm>
            <a:off x="651258" y="1869985"/>
            <a:ext cx="5715985" cy="51223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dirty="0"/>
              <a:t>Skoleåret 2016/2017 får utvalgte studenter ved UiT være </a:t>
            </a:r>
            <a:r>
              <a:rPr lang="nb-NO" altLang="nb-NO" i="1" dirty="0"/>
              <a:t>Innovasjonsstudent</a:t>
            </a:r>
            <a:r>
              <a:rPr lang="nb-NO" altLang="nb-NO" dirty="0"/>
              <a:t> i innovativ virksomhet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dirty="0"/>
              <a:t>Tidsbegrenset internship – 20% stilling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dirty="0"/>
              <a:t>Virksomhet definerer behov og ønskede kvalifikasjoner – KUPA og SKA rekrutterer studenter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dirty="0"/>
              <a:t>Studenten skal ha relevante oppgaver knyttet til innovasjonsprosjekter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dirty="0"/>
              <a:t>Faglig opplegg og tett oppfølging fra KUPA og SKA</a:t>
            </a:r>
          </a:p>
          <a:p>
            <a:endParaRPr lang="nb-NO" dirty="0"/>
          </a:p>
        </p:txBody>
      </p:sp>
      <p:sp>
        <p:nvSpPr>
          <p:cNvPr id="7" name="Tittel 3"/>
          <p:cNvSpPr>
            <a:spLocks noGrp="1"/>
          </p:cNvSpPr>
          <p:nvPr>
            <p:ph type="title"/>
          </p:nvPr>
        </p:nvSpPr>
        <p:spPr>
          <a:xfrm>
            <a:off x="651259" y="635319"/>
            <a:ext cx="6518443" cy="1069975"/>
          </a:xfrm>
        </p:spPr>
        <p:txBody>
          <a:bodyPr>
            <a:normAutofit/>
          </a:bodyPr>
          <a:lstStyle/>
          <a:p>
            <a:r>
              <a:rPr lang="nb-NO" sz="3600" dirty="0"/>
              <a:t>Innovasjonsstudent - konseptet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81" y="1589517"/>
            <a:ext cx="4265507" cy="3925673"/>
          </a:xfrm>
        </p:spPr>
      </p:pic>
    </p:spTree>
    <p:extLst>
      <p:ext uri="{BB962C8B-B14F-4D97-AF65-F5344CB8AC3E}">
        <p14:creationId xmlns:p14="http://schemas.microsoft.com/office/powerpoint/2010/main" val="265724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64117" y="1934540"/>
            <a:ext cx="5596282" cy="4821521"/>
          </a:xfrm>
        </p:spPr>
        <p:txBody>
          <a:bodyPr>
            <a:normAutofit/>
          </a:bodyPr>
          <a:lstStyle/>
          <a:p>
            <a:r>
              <a:rPr lang="nb-NO" dirty="0"/>
              <a:t>Inspirere og motivere til entreprenørskap blant studenter</a:t>
            </a:r>
          </a:p>
          <a:p>
            <a:r>
              <a:rPr lang="nb-NO" dirty="0"/>
              <a:t>Gi studenter innsikt i praktisk entreprenørskap og relevant erfaring</a:t>
            </a:r>
          </a:p>
          <a:p>
            <a:r>
              <a:rPr lang="nb-NO" dirty="0"/>
              <a:t>Hjelpe studenter til å utvikle egne ideer slik at de selv kan bli gründere</a:t>
            </a:r>
          </a:p>
          <a:p>
            <a:r>
              <a:rPr lang="nb-NO" dirty="0"/>
              <a:t>Gi virksomheter tilgang på fersk, forskningsbasert kunnskap og ung kompetent arbeidskraft</a:t>
            </a:r>
          </a:p>
          <a:p>
            <a:r>
              <a:rPr lang="nb-NO" dirty="0"/>
              <a:t>Gjøre virksomheten og landsdelen attraktiv for fremtidige medarbeidere og nye gründere</a:t>
            </a:r>
          </a:p>
          <a:p>
            <a:endParaRPr lang="nb-NO" dirty="0"/>
          </a:p>
          <a:p>
            <a:pPr marL="0" indent="0">
              <a:buNone/>
            </a:pPr>
            <a:endParaRPr lang="nb-NO" i="1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90" y="1934540"/>
            <a:ext cx="4532337" cy="3353091"/>
          </a:xfrm>
        </p:spPr>
      </p:pic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564117" y="731552"/>
            <a:ext cx="6518443" cy="1069975"/>
          </a:xfrm>
        </p:spPr>
        <p:txBody>
          <a:bodyPr>
            <a:normAutofit/>
          </a:bodyPr>
          <a:lstStyle/>
          <a:p>
            <a:r>
              <a:rPr lang="nb-NO" sz="3600" dirty="0"/>
              <a:t>Hvorfor innovasjonsstudent?</a:t>
            </a:r>
          </a:p>
        </p:txBody>
      </p:sp>
    </p:spTree>
    <p:extLst>
      <p:ext uri="{BB962C8B-B14F-4D97-AF65-F5344CB8AC3E}">
        <p14:creationId xmlns:p14="http://schemas.microsoft.com/office/powerpoint/2010/main" val="72151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710333"/>
            <a:ext cx="4194030" cy="1069975"/>
          </a:xfrm>
        </p:spPr>
        <p:txBody>
          <a:bodyPr/>
          <a:lstStyle/>
          <a:p>
            <a:r>
              <a:rPr lang="nb-NO" dirty="0"/>
              <a:t>Status til nå…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4 bedrifter med på laget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7 stillinger utlyst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Økonomer, markedsførere og ingeniører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47 søknader!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3 studenter tilsatt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3 fortsatt i ansettelsesprosess</a:t>
            </a:r>
          </a:p>
          <a:p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08" y="2419118"/>
            <a:ext cx="2192020" cy="55753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77" y="3742977"/>
            <a:ext cx="1961515" cy="762635"/>
          </a:xfrm>
          <a:prstGeom prst="rect">
            <a:avLst/>
          </a:prstGeom>
        </p:spPr>
      </p:pic>
      <p:pic>
        <p:nvPicPr>
          <p:cNvPr id="7" name="Bilde 6" descr="C:\Users\silje.KUPA\AppData\Local\Microsoft\Windows\Temporary Internet Files\Content.Outlook\VK1SY4S0\Scale_Protection_logo20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80" y="3826495"/>
            <a:ext cx="2505075" cy="63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Users\marius\AppData\Local\Microsoft\Windows\INetCache\Content.Word\resight-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75" y="2527068"/>
            <a:ext cx="1544320" cy="449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42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861149"/>
              </p:ext>
            </p:extLst>
          </p:nvPr>
        </p:nvGraphicFramePr>
        <p:xfrm>
          <a:off x="1333144" y="1110953"/>
          <a:ext cx="9618490" cy="451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1333144" y="5765641"/>
            <a:ext cx="467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Resultater fra spørreundersøkelse under NHO Troms og Svalbards årskonferanse 11.03.2016</a:t>
            </a:r>
          </a:p>
        </p:txBody>
      </p:sp>
    </p:spTree>
    <p:extLst>
      <p:ext uri="{BB962C8B-B14F-4D97-AF65-F5344CB8AC3E}">
        <p14:creationId xmlns:p14="http://schemas.microsoft.com/office/powerpoint/2010/main" val="29564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2" y="5161279"/>
            <a:ext cx="1847850" cy="154305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1" y="430204"/>
            <a:ext cx="7530353" cy="4546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Sylinder 7"/>
          <p:cNvSpPr txBox="1"/>
          <p:nvPr/>
        </p:nvSpPr>
        <p:spPr>
          <a:xfrm>
            <a:off x="5862917" y="4976613"/>
            <a:ext cx="522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Sitat: Engasjert student ved START-</a:t>
            </a:r>
            <a:r>
              <a:rPr lang="nb-NO" i="1" dirty="0" err="1"/>
              <a:t>UiS</a:t>
            </a:r>
            <a:r>
              <a:rPr lang="nb-NO" i="1" dirty="0"/>
              <a:t> </a:t>
            </a:r>
            <a:r>
              <a:rPr lang="nb-NO" i="1" dirty="0">
                <a:sym typeface="Wingdings" panose="05000000000000000000" pitchFamily="2" charset="2"/>
              </a:rPr>
              <a:t></a:t>
            </a:r>
            <a:endParaRPr lang="nb-NO" i="1" dirty="0"/>
          </a:p>
        </p:txBody>
      </p:sp>
      <p:sp>
        <p:nvSpPr>
          <p:cNvPr id="10" name="Rektangel 9"/>
          <p:cNvSpPr/>
          <p:nvPr/>
        </p:nvSpPr>
        <p:spPr>
          <a:xfrm>
            <a:off x="1976942" y="5609638"/>
            <a:ext cx="7627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b="1" dirty="0">
                <a:solidFill>
                  <a:schemeClr val="bg1">
                    <a:lumMod val="50000"/>
                  </a:schemeClr>
                </a:solidFill>
              </a:rPr>
              <a:t>Gründere er fremtidens rockestjerner!</a:t>
            </a:r>
          </a:p>
        </p:txBody>
      </p:sp>
    </p:spTree>
    <p:extLst>
      <p:ext uri="{BB962C8B-B14F-4D97-AF65-F5344CB8AC3E}">
        <p14:creationId xmlns:p14="http://schemas.microsoft.com/office/powerpoint/2010/main" val="149828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4675B9C0-DA8B-4451-B744-C5B6B22B59B5}" vid="{39D3E808-AAC7-4C19-BD9D-2FCA0E3B6AF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KUPA_PowerPointmal</Template>
  <TotalTime>9513</TotalTime>
  <Words>298</Words>
  <Application>Microsoft Office PowerPoint</Application>
  <PresentationFormat>Widescreen</PresentationFormat>
  <Paragraphs>50</Paragraphs>
  <Slides>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Office-tema</vt:lpstr>
      <vt:lpstr>Innovasjonsstudent Hvordan skape gode koblinger mellom  studenter og næringsliv?</vt:lpstr>
      <vt:lpstr>Om KUPA</vt:lpstr>
      <vt:lpstr>Innovasjonsstudent</vt:lpstr>
      <vt:lpstr>Innovasjonsstudent - konseptet</vt:lpstr>
      <vt:lpstr>Hvorfor innovasjonsstudent?</vt:lpstr>
      <vt:lpstr>Status til nå…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Christine Bendiksen</dc:creator>
  <cp:lastModifiedBy>Christine Strøm Bendiksen</cp:lastModifiedBy>
  <cp:revision>59</cp:revision>
  <dcterms:created xsi:type="dcterms:W3CDTF">2016-03-03T13:01:08Z</dcterms:created>
  <dcterms:modified xsi:type="dcterms:W3CDTF">2016-10-28T09:23:40Z</dcterms:modified>
</cp:coreProperties>
</file>