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90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28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39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48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4640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72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55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18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481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225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95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548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5A2D-B3C0-4F72-A6A9-544A5EC426CF}" type="datetimeFigureOut">
              <a:rPr lang="nb-NO" smtClean="0"/>
              <a:t>25.10.2016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085C6-CE70-470E-A54D-04AF007E8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4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60" y="128260"/>
            <a:ext cx="5280678" cy="65348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958" b="-6933"/>
          <a:stretch/>
        </p:blipFill>
        <p:spPr>
          <a:xfrm>
            <a:off x="1203941" y="5092860"/>
            <a:ext cx="9784115" cy="532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8515" y="1503525"/>
            <a:ext cx="48042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FORRETNINGSIDÉ</a:t>
            </a:r>
          </a:p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TJENESTER</a:t>
            </a:r>
          </a:p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ARBEIDSFORDELING</a:t>
            </a:r>
            <a:endParaRPr lang="nb-NO" sz="4000" dirty="0"/>
          </a:p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SAMARBEID</a:t>
            </a:r>
          </a:p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OPPSUMMERING</a:t>
            </a:r>
          </a:p>
          <a:p>
            <a:pPr marL="571500" indent="-571500">
              <a:buBlip>
                <a:blip r:embed="rId2"/>
              </a:buBlip>
            </a:pPr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FREMTIDSPLANER</a:t>
            </a:r>
          </a:p>
        </p:txBody>
      </p:sp>
    </p:spTree>
    <p:extLst>
      <p:ext uri="{BB962C8B-B14F-4D97-AF65-F5344CB8AC3E}">
        <p14:creationId xmlns:p14="http://schemas.microsoft.com/office/powerpoint/2010/main" val="26443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FORRETNINGSIDÉ</a:t>
            </a:r>
            <a:endParaRPr lang="nb-NO" sz="6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3"/>
          <a:stretch/>
        </p:blipFill>
        <p:spPr>
          <a:xfrm>
            <a:off x="1164158" y="1690688"/>
            <a:ext cx="9863683" cy="9573782"/>
          </a:xfrm>
          <a:prstGeom prst="rect">
            <a:avLst/>
          </a:prstGeom>
        </p:spPr>
      </p:pic>
      <p:sp>
        <p:nvSpPr>
          <p:cNvPr id="6" name="Tekstboks 2"/>
          <p:cNvSpPr txBox="1">
            <a:spLocks noChangeArrowheads="1"/>
          </p:cNvSpPr>
          <p:nvPr/>
        </p:nvSpPr>
        <p:spPr bwMode="auto">
          <a:xfrm>
            <a:off x="838200" y="3472657"/>
            <a:ext cx="5607368" cy="787400"/>
          </a:xfrm>
          <a:prstGeom prst="roundRect">
            <a:avLst/>
          </a:prstGeom>
          <a:solidFill>
            <a:srgbClr val="006666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000" dirty="0">
                <a:solidFill>
                  <a:srgbClr val="FFFFFF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«Vi skal resirkulere med stil»</a:t>
            </a:r>
            <a:endParaRPr lang="nb-NO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boks 2"/>
          <p:cNvSpPr txBox="1">
            <a:spLocks noChangeArrowheads="1"/>
          </p:cNvSpPr>
          <p:nvPr/>
        </p:nvSpPr>
        <p:spPr bwMode="auto">
          <a:xfrm>
            <a:off x="838199" y="2771061"/>
            <a:ext cx="5607368" cy="2190591"/>
          </a:xfrm>
          <a:prstGeom prst="roundRect">
            <a:avLst/>
          </a:prstGeom>
          <a:solidFill>
            <a:srgbClr val="006666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000" dirty="0">
                <a:solidFill>
                  <a:srgbClr val="FFFFFF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Relluminate UB</a:t>
            </a:r>
            <a:r>
              <a:rPr lang="nb-NO" sz="4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4000" dirty="0">
                <a:solidFill>
                  <a:srgbClr val="FFFFFF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 lage lamper av gjenbruks-gjenstander. </a:t>
            </a:r>
            <a:endParaRPr lang="nb-NO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6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28867 -0.323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16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TJENESTER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1" y="1646541"/>
            <a:ext cx="4386930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31" y="1690688"/>
            <a:ext cx="4683258" cy="41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02" y="1453042"/>
            <a:ext cx="32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23657"/>
          <a:stretch/>
        </p:blipFill>
        <p:spPr>
          <a:xfrm>
            <a:off x="1112053" y="1453042"/>
            <a:ext cx="372529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90" y="1453042"/>
            <a:ext cx="4651199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36860" r="17767" b="4709"/>
          <a:stretch/>
        </p:blipFill>
        <p:spPr>
          <a:xfrm>
            <a:off x="7439916" y="1453042"/>
            <a:ext cx="355248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57501" y="5773042"/>
            <a:ext cx="3434402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RELLUMINATION</a:t>
            </a:r>
            <a:endParaRPr lang="nb-NO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421439" y="5777094"/>
            <a:ext cx="3589444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ELVARM-LAMPER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1934298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ARBEIDSFORDELING</a:t>
            </a:r>
            <a:endParaRPr lang="nb-NO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13" y="1690688"/>
            <a:ext cx="7016573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99" y="1690688"/>
            <a:ext cx="83225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7868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47" y="1646995"/>
            <a:ext cx="4330302" cy="46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5" y="1646995"/>
            <a:ext cx="5404806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98" y="1646995"/>
            <a:ext cx="62399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97" y="1646995"/>
            <a:ext cx="468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198" y="321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SAMARBEID</a:t>
            </a:r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37042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193 0.0006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86 0.0006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OPPSUMMERING</a:t>
            </a:r>
            <a:endParaRPr lang="nb-NO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"/>
          <a:stretch/>
        </p:blipFill>
        <p:spPr>
          <a:xfrm>
            <a:off x="2085600" y="1690686"/>
            <a:ext cx="80207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0" y="1690686"/>
            <a:ext cx="70655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00" y="1690686"/>
            <a:ext cx="624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67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901 0.000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21549 -0.242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25586 0.0958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FREMTIDSPLANER</a:t>
            </a:r>
            <a:endParaRPr lang="nb-NO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1690688"/>
            <a:ext cx="648000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77" y="1126154"/>
            <a:ext cx="1983965" cy="298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1" y="3086796"/>
            <a:ext cx="1983965" cy="2046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05" y="1493419"/>
            <a:ext cx="2011716" cy="268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29" y="4175707"/>
            <a:ext cx="2514645" cy="2224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44" y="4141914"/>
            <a:ext cx="3043654" cy="203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12626"/>
          <a:stretch/>
        </p:blipFill>
        <p:spPr>
          <a:xfrm>
            <a:off x="9066913" y="1301605"/>
            <a:ext cx="2203458" cy="291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61" y="113746"/>
            <a:ext cx="5280678" cy="6534840"/>
          </a:xfrm>
        </p:spPr>
      </p:pic>
    </p:spTree>
    <p:extLst>
      <p:ext uri="{BB962C8B-B14F-4D97-AF65-F5344CB8AC3E}">
        <p14:creationId xmlns:p14="http://schemas.microsoft.com/office/powerpoint/2010/main" val="83111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8309</TotalTime>
  <Words>29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Franklin Gothic Demi Cond</vt:lpstr>
      <vt:lpstr>Franklin Gothic Medium Cond</vt:lpstr>
      <vt:lpstr>Times New Roman</vt:lpstr>
      <vt:lpstr>Office Theme</vt:lpstr>
      <vt:lpstr>PowerPoint Presentation</vt:lpstr>
      <vt:lpstr>FORRETNINGSIDÉ</vt:lpstr>
      <vt:lpstr>TJENESTER</vt:lpstr>
      <vt:lpstr>ARBEIDSFORDELING</vt:lpstr>
      <vt:lpstr>PowerPoint Presentation</vt:lpstr>
      <vt:lpstr>OPPSUMMERING</vt:lpstr>
      <vt:lpstr>FREMTIDSPLANER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</dc:creator>
  <cp:lastModifiedBy>Kristian</cp:lastModifiedBy>
  <cp:revision>27</cp:revision>
  <dcterms:created xsi:type="dcterms:W3CDTF">2016-10-19T15:50:27Z</dcterms:created>
  <dcterms:modified xsi:type="dcterms:W3CDTF">2016-10-25T20:11:57Z</dcterms:modified>
</cp:coreProperties>
</file>