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9" r:id="rId2"/>
    <p:sldId id="263" r:id="rId3"/>
    <p:sldId id="282" r:id="rId4"/>
    <p:sldId id="288" r:id="rId5"/>
    <p:sldId id="277" r:id="rId6"/>
    <p:sldId id="287" r:id="rId7"/>
    <p:sldId id="289" r:id="rId8"/>
    <p:sldId id="285" r:id="rId9"/>
    <p:sldId id="286" r:id="rId10"/>
    <p:sldId id="290" r:id="rId11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DA1"/>
    <a:srgbClr val="EDEDED"/>
    <a:srgbClr val="B1B7C3"/>
    <a:srgbClr val="F1B523"/>
    <a:srgbClr val="FFB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- aks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35" autoAdjust="0"/>
  </p:normalViewPr>
  <p:slideViewPr>
    <p:cSldViewPr snapToGrid="0" snapToObjects="1">
      <p:cViewPr varScale="1">
        <p:scale>
          <a:sx n="79" d="100"/>
          <a:sy n="79" d="100"/>
        </p:scale>
        <p:origin x="1570" y="67"/>
      </p:cViewPr>
      <p:guideLst>
        <p:guide orient="horz" pos="3865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B9DD4-0A28-4791-8652-1AC71EFB1FF4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A4EF7D71-BDC5-443F-8A00-ECA3357ED726}">
      <dgm:prSet phldrT="[Tekst]"/>
      <dgm:spPr/>
      <dgm:t>
        <a:bodyPr/>
        <a:lstStyle/>
        <a:p>
          <a:r>
            <a:rPr lang="nb-NO" dirty="0" smtClean="0"/>
            <a:t>Fiskeri- og havbruksvitenskap</a:t>
          </a:r>
          <a:endParaRPr lang="nb-NO" dirty="0"/>
        </a:p>
      </dgm:t>
    </dgm:pt>
    <dgm:pt modelId="{B2A3D17A-8706-41ED-A87E-81EEA38CFF9C}" type="parTrans" cxnId="{2E500813-59FB-48CB-9460-E4254FA5D13A}">
      <dgm:prSet/>
      <dgm:spPr/>
      <dgm:t>
        <a:bodyPr/>
        <a:lstStyle/>
        <a:p>
          <a:endParaRPr lang="nb-NO"/>
        </a:p>
      </dgm:t>
    </dgm:pt>
    <dgm:pt modelId="{B8337775-E752-423D-8747-5CA8CFB8B9F5}" type="sibTrans" cxnId="{2E500813-59FB-48CB-9460-E4254FA5D13A}">
      <dgm:prSet/>
      <dgm:spPr/>
      <dgm:t>
        <a:bodyPr/>
        <a:lstStyle/>
        <a:p>
          <a:endParaRPr lang="nb-NO"/>
        </a:p>
      </dgm:t>
    </dgm:pt>
    <dgm:pt modelId="{2922D106-C808-4128-84E6-E304BF5A8C98}">
      <dgm:prSet phldrT="[Tekst]" custT="1"/>
      <dgm:spPr/>
      <dgm:t>
        <a:bodyPr/>
        <a:lstStyle/>
        <a:p>
          <a:r>
            <a:rPr lang="nb-NO" sz="1050" dirty="0" smtClean="0"/>
            <a:t>Fiskeri- og havbruksvitenskap</a:t>
          </a:r>
          <a:endParaRPr lang="nb-NO" sz="1050" dirty="0"/>
        </a:p>
      </dgm:t>
    </dgm:pt>
    <dgm:pt modelId="{4622A840-88C3-4EB8-A11A-AC9941AC3978}" type="parTrans" cxnId="{DBA2204C-A110-45E3-AB9A-00FF27965E75}">
      <dgm:prSet/>
      <dgm:spPr/>
      <dgm:t>
        <a:bodyPr/>
        <a:lstStyle/>
        <a:p>
          <a:endParaRPr lang="nb-NO"/>
        </a:p>
      </dgm:t>
    </dgm:pt>
    <dgm:pt modelId="{6A7FF7E6-729D-4908-876A-8C98C2AC3263}" type="sibTrans" cxnId="{DBA2204C-A110-45E3-AB9A-00FF27965E75}">
      <dgm:prSet/>
      <dgm:spPr/>
      <dgm:t>
        <a:bodyPr/>
        <a:lstStyle/>
        <a:p>
          <a:endParaRPr lang="nb-NO"/>
        </a:p>
      </dgm:t>
    </dgm:pt>
    <dgm:pt modelId="{FA2FE38E-AFB6-4733-9ECB-0CCFC6DFE717}" type="pres">
      <dgm:prSet presAssocID="{580B9DD4-0A28-4791-8652-1AC71EFB1FF4}" presName="Name0" presStyleCnt="0">
        <dgm:presLayoutVars>
          <dgm:dir/>
          <dgm:animLvl val="lvl"/>
          <dgm:resizeHandles val="exact"/>
        </dgm:presLayoutVars>
      </dgm:prSet>
      <dgm:spPr/>
    </dgm:pt>
    <dgm:pt modelId="{D5C5BF63-3477-4F07-8EDE-EEEEAFF6B861}" type="pres">
      <dgm:prSet presAssocID="{A4EF7D71-BDC5-443F-8A00-ECA3357ED726}" presName="parTxOnly" presStyleLbl="node1" presStyleIdx="0" presStyleCnt="2" custScaleY="1112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18382B5-7A3B-4037-92E7-48844E70C326}" type="pres">
      <dgm:prSet presAssocID="{B8337775-E752-423D-8747-5CA8CFB8B9F5}" presName="parTxOnlySpace" presStyleCnt="0"/>
      <dgm:spPr/>
    </dgm:pt>
    <dgm:pt modelId="{E12A5C7D-97B9-4403-AEC0-A3FDD995BBAC}" type="pres">
      <dgm:prSet presAssocID="{2922D106-C808-4128-84E6-E304BF5A8C98}" presName="parTxOnly" presStyleLbl="node1" presStyleIdx="1" presStyleCnt="2" custScaleY="107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F2ABC7F4-6B2F-4A3A-A2B4-1F053756CC89}" type="presOf" srcId="{A4EF7D71-BDC5-443F-8A00-ECA3357ED726}" destId="{D5C5BF63-3477-4F07-8EDE-EEEEAFF6B861}" srcOrd="0" destOrd="0" presId="urn:microsoft.com/office/officeart/2005/8/layout/chevron1"/>
    <dgm:cxn modelId="{4B7C21EB-3A35-497A-9620-DE67B9714F1F}" type="presOf" srcId="{580B9DD4-0A28-4791-8652-1AC71EFB1FF4}" destId="{FA2FE38E-AFB6-4733-9ECB-0CCFC6DFE717}" srcOrd="0" destOrd="0" presId="urn:microsoft.com/office/officeart/2005/8/layout/chevron1"/>
    <dgm:cxn modelId="{2E500813-59FB-48CB-9460-E4254FA5D13A}" srcId="{580B9DD4-0A28-4791-8652-1AC71EFB1FF4}" destId="{A4EF7D71-BDC5-443F-8A00-ECA3357ED726}" srcOrd="0" destOrd="0" parTransId="{B2A3D17A-8706-41ED-A87E-81EEA38CFF9C}" sibTransId="{B8337775-E752-423D-8747-5CA8CFB8B9F5}"/>
    <dgm:cxn modelId="{DBA2204C-A110-45E3-AB9A-00FF27965E75}" srcId="{580B9DD4-0A28-4791-8652-1AC71EFB1FF4}" destId="{2922D106-C808-4128-84E6-E304BF5A8C98}" srcOrd="1" destOrd="0" parTransId="{4622A840-88C3-4EB8-A11A-AC9941AC3978}" sibTransId="{6A7FF7E6-729D-4908-876A-8C98C2AC3263}"/>
    <dgm:cxn modelId="{8DA5FE1F-17C8-405C-9082-523DE03A0959}" type="presOf" srcId="{2922D106-C808-4128-84E6-E304BF5A8C98}" destId="{E12A5C7D-97B9-4403-AEC0-A3FDD995BBAC}" srcOrd="0" destOrd="0" presId="urn:microsoft.com/office/officeart/2005/8/layout/chevron1"/>
    <dgm:cxn modelId="{70336F4F-0B2D-41C4-B426-282854607EEE}" type="presParOf" srcId="{FA2FE38E-AFB6-4733-9ECB-0CCFC6DFE717}" destId="{D5C5BF63-3477-4F07-8EDE-EEEEAFF6B861}" srcOrd="0" destOrd="0" presId="urn:microsoft.com/office/officeart/2005/8/layout/chevron1"/>
    <dgm:cxn modelId="{DD7E9B32-31EA-42D4-AF17-36030E4702E9}" type="presParOf" srcId="{FA2FE38E-AFB6-4733-9ECB-0CCFC6DFE717}" destId="{B18382B5-7A3B-4037-92E7-48844E70C326}" srcOrd="1" destOrd="0" presId="urn:microsoft.com/office/officeart/2005/8/layout/chevron1"/>
    <dgm:cxn modelId="{7CAEA693-4C7B-4273-8F64-B68E0188E0CB}" type="presParOf" srcId="{FA2FE38E-AFB6-4733-9ECB-0CCFC6DFE717}" destId="{E12A5C7D-97B9-4403-AEC0-A3FDD995BBA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B9DD4-0A28-4791-8652-1AC71EFB1FF4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A4EF7D71-BDC5-443F-8A00-ECA3357ED726}">
      <dgm:prSet phldrT="[Tekst]"/>
      <dgm:spPr/>
      <dgm:t>
        <a:bodyPr/>
        <a:lstStyle/>
        <a:p>
          <a:r>
            <a:rPr lang="nb-NO" dirty="0" err="1" smtClean="0"/>
            <a:t>Bio</a:t>
          </a:r>
          <a:r>
            <a:rPr lang="nb-NO" dirty="0" smtClean="0"/>
            <a:t>-teknologi</a:t>
          </a:r>
          <a:endParaRPr lang="nb-NO" dirty="0"/>
        </a:p>
      </dgm:t>
    </dgm:pt>
    <dgm:pt modelId="{B2A3D17A-8706-41ED-A87E-81EEA38CFF9C}" type="parTrans" cxnId="{2E500813-59FB-48CB-9460-E4254FA5D13A}">
      <dgm:prSet/>
      <dgm:spPr/>
      <dgm:t>
        <a:bodyPr/>
        <a:lstStyle/>
        <a:p>
          <a:endParaRPr lang="nb-NO"/>
        </a:p>
      </dgm:t>
    </dgm:pt>
    <dgm:pt modelId="{B8337775-E752-423D-8747-5CA8CFB8B9F5}" type="sibTrans" cxnId="{2E500813-59FB-48CB-9460-E4254FA5D13A}">
      <dgm:prSet/>
      <dgm:spPr/>
      <dgm:t>
        <a:bodyPr/>
        <a:lstStyle/>
        <a:p>
          <a:endParaRPr lang="nb-NO"/>
        </a:p>
      </dgm:t>
    </dgm:pt>
    <dgm:pt modelId="{2922D106-C808-4128-84E6-E304BF5A8C98}">
      <dgm:prSet phldrT="[Tekst]"/>
      <dgm:spPr/>
      <dgm:t>
        <a:bodyPr/>
        <a:lstStyle/>
        <a:p>
          <a:r>
            <a:rPr lang="nb-NO" dirty="0" smtClean="0"/>
            <a:t>Marin </a:t>
          </a:r>
          <a:r>
            <a:rPr lang="nb-NO" dirty="0" err="1" smtClean="0"/>
            <a:t>bio</a:t>
          </a:r>
          <a:r>
            <a:rPr lang="nb-NO" dirty="0" smtClean="0"/>
            <a:t>-teknologi</a:t>
          </a:r>
          <a:endParaRPr lang="nb-NO" dirty="0"/>
        </a:p>
      </dgm:t>
    </dgm:pt>
    <dgm:pt modelId="{4622A840-88C3-4EB8-A11A-AC9941AC3978}" type="parTrans" cxnId="{DBA2204C-A110-45E3-AB9A-00FF27965E75}">
      <dgm:prSet/>
      <dgm:spPr/>
      <dgm:t>
        <a:bodyPr/>
        <a:lstStyle/>
        <a:p>
          <a:endParaRPr lang="nb-NO"/>
        </a:p>
      </dgm:t>
    </dgm:pt>
    <dgm:pt modelId="{6A7FF7E6-729D-4908-876A-8C98C2AC3263}" type="sibTrans" cxnId="{DBA2204C-A110-45E3-AB9A-00FF27965E75}">
      <dgm:prSet/>
      <dgm:spPr/>
      <dgm:t>
        <a:bodyPr/>
        <a:lstStyle/>
        <a:p>
          <a:endParaRPr lang="nb-NO"/>
        </a:p>
      </dgm:t>
    </dgm:pt>
    <dgm:pt modelId="{FA2FE38E-AFB6-4733-9ECB-0CCFC6DFE717}" type="pres">
      <dgm:prSet presAssocID="{580B9DD4-0A28-4791-8652-1AC71EFB1FF4}" presName="Name0" presStyleCnt="0">
        <dgm:presLayoutVars>
          <dgm:dir/>
          <dgm:animLvl val="lvl"/>
          <dgm:resizeHandles val="exact"/>
        </dgm:presLayoutVars>
      </dgm:prSet>
      <dgm:spPr/>
    </dgm:pt>
    <dgm:pt modelId="{D5C5BF63-3477-4F07-8EDE-EEEEAFF6B861}" type="pres">
      <dgm:prSet presAssocID="{A4EF7D71-BDC5-443F-8A00-ECA3357ED726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18382B5-7A3B-4037-92E7-48844E70C326}" type="pres">
      <dgm:prSet presAssocID="{B8337775-E752-423D-8747-5CA8CFB8B9F5}" presName="parTxOnlySpace" presStyleCnt="0"/>
      <dgm:spPr/>
    </dgm:pt>
    <dgm:pt modelId="{E12A5C7D-97B9-4403-AEC0-A3FDD995BBAC}" type="pres">
      <dgm:prSet presAssocID="{2922D106-C808-4128-84E6-E304BF5A8C98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A3731DD0-2C13-48EA-BEEB-F064435FB946}" type="presOf" srcId="{2922D106-C808-4128-84E6-E304BF5A8C98}" destId="{E12A5C7D-97B9-4403-AEC0-A3FDD995BBAC}" srcOrd="0" destOrd="0" presId="urn:microsoft.com/office/officeart/2005/8/layout/chevron1"/>
    <dgm:cxn modelId="{2E500813-59FB-48CB-9460-E4254FA5D13A}" srcId="{580B9DD4-0A28-4791-8652-1AC71EFB1FF4}" destId="{A4EF7D71-BDC5-443F-8A00-ECA3357ED726}" srcOrd="0" destOrd="0" parTransId="{B2A3D17A-8706-41ED-A87E-81EEA38CFF9C}" sibTransId="{B8337775-E752-423D-8747-5CA8CFB8B9F5}"/>
    <dgm:cxn modelId="{DBA2204C-A110-45E3-AB9A-00FF27965E75}" srcId="{580B9DD4-0A28-4791-8652-1AC71EFB1FF4}" destId="{2922D106-C808-4128-84E6-E304BF5A8C98}" srcOrd="1" destOrd="0" parTransId="{4622A840-88C3-4EB8-A11A-AC9941AC3978}" sibTransId="{6A7FF7E6-729D-4908-876A-8C98C2AC3263}"/>
    <dgm:cxn modelId="{C82C8CAC-A0A7-4FF0-8D43-8178656BA031}" type="presOf" srcId="{580B9DD4-0A28-4791-8652-1AC71EFB1FF4}" destId="{FA2FE38E-AFB6-4733-9ECB-0CCFC6DFE717}" srcOrd="0" destOrd="0" presId="urn:microsoft.com/office/officeart/2005/8/layout/chevron1"/>
    <dgm:cxn modelId="{B9D9C736-7010-496D-A95A-6AF4A4953678}" type="presOf" srcId="{A4EF7D71-BDC5-443F-8A00-ECA3357ED726}" destId="{D5C5BF63-3477-4F07-8EDE-EEEEAFF6B861}" srcOrd="0" destOrd="0" presId="urn:microsoft.com/office/officeart/2005/8/layout/chevron1"/>
    <dgm:cxn modelId="{A78C1C1D-51FA-4C63-8AD0-F40E7C60237B}" type="presParOf" srcId="{FA2FE38E-AFB6-4733-9ECB-0CCFC6DFE717}" destId="{D5C5BF63-3477-4F07-8EDE-EEEEAFF6B861}" srcOrd="0" destOrd="0" presId="urn:microsoft.com/office/officeart/2005/8/layout/chevron1"/>
    <dgm:cxn modelId="{8D370BB8-F996-418F-87C9-A7E48B0AAF5E}" type="presParOf" srcId="{FA2FE38E-AFB6-4733-9ECB-0CCFC6DFE717}" destId="{B18382B5-7A3B-4037-92E7-48844E70C326}" srcOrd="1" destOrd="0" presId="urn:microsoft.com/office/officeart/2005/8/layout/chevron1"/>
    <dgm:cxn modelId="{0E1F69A5-E3EB-4427-AB3C-B9BD7317979A}" type="presParOf" srcId="{FA2FE38E-AFB6-4733-9ECB-0CCFC6DFE717}" destId="{E12A5C7D-97B9-4403-AEC0-A3FDD995BBA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B9DD4-0A28-4791-8652-1AC71EFB1FF4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</dgm:pt>
    <dgm:pt modelId="{2922D106-C808-4128-84E6-E304BF5A8C98}">
      <dgm:prSet phldrT="[Tekst]"/>
      <dgm:spPr/>
      <dgm:t>
        <a:bodyPr/>
        <a:lstStyle/>
        <a:p>
          <a:r>
            <a:rPr lang="nb-NO" dirty="0" err="1" smtClean="0"/>
            <a:t>Akvamedisin</a:t>
          </a:r>
          <a:endParaRPr lang="nb-NO" dirty="0"/>
        </a:p>
      </dgm:t>
    </dgm:pt>
    <dgm:pt modelId="{4622A840-88C3-4EB8-A11A-AC9941AC3978}" type="parTrans" cxnId="{DBA2204C-A110-45E3-AB9A-00FF27965E75}">
      <dgm:prSet/>
      <dgm:spPr/>
      <dgm:t>
        <a:bodyPr/>
        <a:lstStyle/>
        <a:p>
          <a:endParaRPr lang="nb-NO"/>
        </a:p>
      </dgm:t>
    </dgm:pt>
    <dgm:pt modelId="{6A7FF7E6-729D-4908-876A-8C98C2AC3263}" type="sibTrans" cxnId="{DBA2204C-A110-45E3-AB9A-00FF27965E75}">
      <dgm:prSet/>
      <dgm:spPr/>
      <dgm:t>
        <a:bodyPr/>
        <a:lstStyle/>
        <a:p>
          <a:endParaRPr lang="nb-NO"/>
        </a:p>
      </dgm:t>
    </dgm:pt>
    <dgm:pt modelId="{FA2FE38E-AFB6-4733-9ECB-0CCFC6DFE717}" type="pres">
      <dgm:prSet presAssocID="{580B9DD4-0A28-4791-8652-1AC71EFB1FF4}" presName="Name0" presStyleCnt="0">
        <dgm:presLayoutVars>
          <dgm:dir/>
          <dgm:animLvl val="lvl"/>
          <dgm:resizeHandles val="exact"/>
        </dgm:presLayoutVars>
      </dgm:prSet>
      <dgm:spPr/>
    </dgm:pt>
    <dgm:pt modelId="{E12A5C7D-97B9-4403-AEC0-A3FDD995BBAC}" type="pres">
      <dgm:prSet presAssocID="{2922D106-C808-4128-84E6-E304BF5A8C98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51DAA4C0-8E60-4442-8C37-9766CD112CAD}" type="presOf" srcId="{2922D106-C808-4128-84E6-E304BF5A8C98}" destId="{E12A5C7D-97B9-4403-AEC0-A3FDD995BBAC}" srcOrd="0" destOrd="0" presId="urn:microsoft.com/office/officeart/2005/8/layout/chevron1"/>
    <dgm:cxn modelId="{7B98700F-50EC-4322-AC5C-AB3756A43112}" type="presOf" srcId="{580B9DD4-0A28-4791-8652-1AC71EFB1FF4}" destId="{FA2FE38E-AFB6-4733-9ECB-0CCFC6DFE717}" srcOrd="0" destOrd="0" presId="urn:microsoft.com/office/officeart/2005/8/layout/chevron1"/>
    <dgm:cxn modelId="{DBA2204C-A110-45E3-AB9A-00FF27965E75}" srcId="{580B9DD4-0A28-4791-8652-1AC71EFB1FF4}" destId="{2922D106-C808-4128-84E6-E304BF5A8C98}" srcOrd="0" destOrd="0" parTransId="{4622A840-88C3-4EB8-A11A-AC9941AC3978}" sibTransId="{6A7FF7E6-729D-4908-876A-8C98C2AC3263}"/>
    <dgm:cxn modelId="{238A9689-D14B-44CC-BE64-9B175BD2FFAF}" type="presParOf" srcId="{FA2FE38E-AFB6-4733-9ECB-0CCFC6DFE717}" destId="{E12A5C7D-97B9-4403-AEC0-A3FDD995BBA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0B9DD4-0A28-4791-8652-1AC71EFB1FF4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</dgm:pt>
    <dgm:pt modelId="{2922D106-C808-4128-84E6-E304BF5A8C98}">
      <dgm:prSet phldrT="[Tekst]"/>
      <dgm:spPr/>
      <dgm:t>
        <a:bodyPr/>
        <a:lstStyle/>
        <a:p>
          <a:r>
            <a:rPr lang="nb-NO" dirty="0" smtClean="0"/>
            <a:t>International </a:t>
          </a:r>
          <a:r>
            <a:rPr lang="nb-NO" dirty="0" err="1" smtClean="0"/>
            <a:t>Fisheries</a:t>
          </a:r>
          <a:r>
            <a:rPr lang="nb-NO" dirty="0" smtClean="0"/>
            <a:t> Management</a:t>
          </a:r>
          <a:endParaRPr lang="nb-NO" dirty="0"/>
        </a:p>
      </dgm:t>
    </dgm:pt>
    <dgm:pt modelId="{4622A840-88C3-4EB8-A11A-AC9941AC3978}" type="parTrans" cxnId="{DBA2204C-A110-45E3-AB9A-00FF27965E75}">
      <dgm:prSet/>
      <dgm:spPr/>
      <dgm:t>
        <a:bodyPr/>
        <a:lstStyle/>
        <a:p>
          <a:endParaRPr lang="nb-NO"/>
        </a:p>
      </dgm:t>
    </dgm:pt>
    <dgm:pt modelId="{6A7FF7E6-729D-4908-876A-8C98C2AC3263}" type="sibTrans" cxnId="{DBA2204C-A110-45E3-AB9A-00FF27965E75}">
      <dgm:prSet/>
      <dgm:spPr/>
      <dgm:t>
        <a:bodyPr/>
        <a:lstStyle/>
        <a:p>
          <a:endParaRPr lang="nb-NO"/>
        </a:p>
      </dgm:t>
    </dgm:pt>
    <dgm:pt modelId="{FA2FE38E-AFB6-4733-9ECB-0CCFC6DFE717}" type="pres">
      <dgm:prSet presAssocID="{580B9DD4-0A28-4791-8652-1AC71EFB1FF4}" presName="Name0" presStyleCnt="0">
        <dgm:presLayoutVars>
          <dgm:dir/>
          <dgm:animLvl val="lvl"/>
          <dgm:resizeHandles val="exact"/>
        </dgm:presLayoutVars>
      </dgm:prSet>
      <dgm:spPr/>
    </dgm:pt>
    <dgm:pt modelId="{E12A5C7D-97B9-4403-AEC0-A3FDD995BBAC}" type="pres">
      <dgm:prSet presAssocID="{2922D106-C808-4128-84E6-E304BF5A8C98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83EE088E-D4F4-4FE8-AB9D-D2957AD08BB1}" type="presOf" srcId="{580B9DD4-0A28-4791-8652-1AC71EFB1FF4}" destId="{FA2FE38E-AFB6-4733-9ECB-0CCFC6DFE717}" srcOrd="0" destOrd="0" presId="urn:microsoft.com/office/officeart/2005/8/layout/chevron1"/>
    <dgm:cxn modelId="{0F0D2600-881C-4315-B0DB-5F55CE4364AF}" type="presOf" srcId="{2922D106-C808-4128-84E6-E304BF5A8C98}" destId="{E12A5C7D-97B9-4403-AEC0-A3FDD995BBAC}" srcOrd="0" destOrd="0" presId="urn:microsoft.com/office/officeart/2005/8/layout/chevron1"/>
    <dgm:cxn modelId="{DBA2204C-A110-45E3-AB9A-00FF27965E75}" srcId="{580B9DD4-0A28-4791-8652-1AC71EFB1FF4}" destId="{2922D106-C808-4128-84E6-E304BF5A8C98}" srcOrd="0" destOrd="0" parTransId="{4622A840-88C3-4EB8-A11A-AC9941AC3978}" sibTransId="{6A7FF7E6-729D-4908-876A-8C98C2AC3263}"/>
    <dgm:cxn modelId="{198EE87F-0816-451D-86D3-E47BA6CF303D}" type="presParOf" srcId="{FA2FE38E-AFB6-4733-9ECB-0CCFC6DFE717}" destId="{E12A5C7D-97B9-4403-AEC0-A3FDD995BBA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AD8992-508B-4B00-AEE7-90F011B7D1C0}" type="doc">
      <dgm:prSet loTypeId="urn:microsoft.com/office/officeart/2005/8/layout/pyramid4" loCatId="relationship" qsTypeId="urn:microsoft.com/office/officeart/2005/8/quickstyle/simple1" qsCatId="simple" csTypeId="urn:microsoft.com/office/officeart/2005/8/colors/accent3_3" csCatId="accent3" phldr="1"/>
      <dgm:spPr/>
    </dgm:pt>
    <dgm:pt modelId="{A913270B-7E9E-4858-87B1-772E8055E10F}">
      <dgm:prSet phldrT="[Text]"/>
      <dgm:spPr>
        <a:xfrm>
          <a:off x="2102643" y="0"/>
          <a:ext cx="1281112" cy="1281112"/>
        </a:xfrm>
      </dgm:spPr>
      <dgm:t>
        <a:bodyPr/>
        <a:lstStyle/>
        <a:p>
          <a:endParaRPr lang="nb-NO" dirty="0" smtClean="0">
            <a:latin typeface="Calibri"/>
            <a:ea typeface="+mn-ea"/>
            <a:cs typeface="+mn-cs"/>
          </a:endParaRPr>
        </a:p>
        <a:p>
          <a:r>
            <a:rPr lang="nb-NO" dirty="0" smtClean="0">
              <a:latin typeface="Calibri"/>
              <a:ea typeface="+mn-ea"/>
              <a:cs typeface="+mn-cs"/>
            </a:rPr>
            <a:t>Utdanning i samarbeid med arbeidsliv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1A66EB31-F3AD-4D5D-9DAF-386041928B13}" type="parTrans" cxnId="{18201EA5-B092-4FEB-A72E-F901944E5306}">
      <dgm:prSet/>
      <dgm:spPr/>
      <dgm:t>
        <a:bodyPr/>
        <a:lstStyle/>
        <a:p>
          <a:endParaRPr lang="nb-NO"/>
        </a:p>
      </dgm:t>
    </dgm:pt>
    <dgm:pt modelId="{EA2E4FF7-5E24-4144-B963-3D07A6EEFF59}" type="sibTrans" cxnId="{18201EA5-B092-4FEB-A72E-F901944E5306}">
      <dgm:prSet/>
      <dgm:spPr/>
      <dgm:t>
        <a:bodyPr/>
        <a:lstStyle/>
        <a:p>
          <a:endParaRPr lang="nb-NO"/>
        </a:p>
      </dgm:t>
    </dgm:pt>
    <dgm:pt modelId="{3D2D9E23-589B-4559-A468-A840967C4AAF}">
      <dgm:prSet phldrT="[Text]"/>
      <dgm:spPr>
        <a:xfrm>
          <a:off x="1462087" y="1281112"/>
          <a:ext cx="1281112" cy="1281112"/>
        </a:xfrm>
      </dgm:spPr>
      <dgm:t>
        <a:bodyPr/>
        <a:lstStyle/>
        <a:p>
          <a:r>
            <a:rPr lang="nb-NO" dirty="0" smtClean="0">
              <a:latin typeface="Calibri"/>
              <a:ea typeface="+mn-ea"/>
              <a:cs typeface="+mn-cs"/>
            </a:rPr>
            <a:t>Tverrfaglig problemløsing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27873F3D-95C6-4C20-BC70-7A8C259C4FAF}" type="parTrans" cxnId="{E07626EE-27B4-462D-BEEB-7F04652D5CB8}">
      <dgm:prSet/>
      <dgm:spPr/>
      <dgm:t>
        <a:bodyPr/>
        <a:lstStyle/>
        <a:p>
          <a:endParaRPr lang="nb-NO"/>
        </a:p>
      </dgm:t>
    </dgm:pt>
    <dgm:pt modelId="{665A54F9-ABF6-40F8-9697-2C480C02B810}" type="sibTrans" cxnId="{E07626EE-27B4-462D-BEEB-7F04652D5CB8}">
      <dgm:prSet/>
      <dgm:spPr/>
      <dgm:t>
        <a:bodyPr/>
        <a:lstStyle/>
        <a:p>
          <a:endParaRPr lang="nb-NO"/>
        </a:p>
      </dgm:t>
    </dgm:pt>
    <dgm:pt modelId="{EE621035-93A1-4DDA-94DC-6999374E15AA}">
      <dgm:prSet/>
      <dgm:spPr>
        <a:xfrm>
          <a:off x="2724636" y="1281112"/>
          <a:ext cx="1281112" cy="1281112"/>
        </a:xfrm>
      </dgm:spPr>
      <dgm:t>
        <a:bodyPr/>
        <a:lstStyle/>
        <a:p>
          <a:r>
            <a:rPr lang="nb-NO" dirty="0" smtClean="0">
              <a:latin typeface="Calibri"/>
              <a:ea typeface="+mn-ea"/>
              <a:cs typeface="+mn-cs"/>
            </a:rPr>
            <a:t>Studentaktiv forskning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7CA4A5A2-B915-4EDB-94F3-0DF092908DA5}" type="parTrans" cxnId="{7D377B6C-754A-4E41-9596-A18D98906A9C}">
      <dgm:prSet/>
      <dgm:spPr/>
      <dgm:t>
        <a:bodyPr/>
        <a:lstStyle/>
        <a:p>
          <a:endParaRPr lang="nb-NO"/>
        </a:p>
      </dgm:t>
    </dgm:pt>
    <dgm:pt modelId="{420BE2D1-9587-43B0-96F3-33BC291CF22E}" type="sibTrans" cxnId="{7D377B6C-754A-4E41-9596-A18D98906A9C}">
      <dgm:prSet/>
      <dgm:spPr/>
      <dgm:t>
        <a:bodyPr/>
        <a:lstStyle/>
        <a:p>
          <a:endParaRPr lang="nb-NO"/>
        </a:p>
      </dgm:t>
    </dgm:pt>
    <dgm:pt modelId="{0E440E8C-69B0-4424-8DF7-AD3858A1F63A}">
      <dgm:prSet phldrT="[Text]" custT="1"/>
      <dgm:spPr>
        <a:xfrm rot="10800000">
          <a:off x="2102643" y="1281112"/>
          <a:ext cx="1281112" cy="1281112"/>
        </a:xfrm>
      </dgm:spPr>
      <dgm:t>
        <a:bodyPr/>
        <a:lstStyle/>
        <a:p>
          <a:endParaRPr lang="nb-NO" sz="1000" dirty="0" smtClean="0">
            <a:latin typeface="Calibri"/>
            <a:ea typeface="+mn-ea"/>
            <a:cs typeface="+mn-cs"/>
          </a:endParaRPr>
        </a:p>
        <a:p>
          <a:r>
            <a:rPr lang="nb-NO" sz="2000" dirty="0" smtClean="0">
              <a:latin typeface="Calibri"/>
              <a:ea typeface="+mn-ea"/>
              <a:cs typeface="+mn-cs"/>
            </a:rPr>
            <a:t>Interaktiv læring</a:t>
          </a:r>
          <a:endParaRPr lang="nb-NO" sz="2000" dirty="0">
            <a:latin typeface="Calibri"/>
            <a:ea typeface="+mn-ea"/>
            <a:cs typeface="+mn-cs"/>
          </a:endParaRPr>
        </a:p>
      </dgm:t>
    </dgm:pt>
    <dgm:pt modelId="{15D33EAC-EC10-4CBC-9903-8C836BCCC7EB}" type="sibTrans" cxnId="{616AF0FE-ACCE-428A-A93B-17B9BA57E12F}">
      <dgm:prSet/>
      <dgm:spPr/>
      <dgm:t>
        <a:bodyPr/>
        <a:lstStyle/>
        <a:p>
          <a:endParaRPr lang="nb-NO"/>
        </a:p>
      </dgm:t>
    </dgm:pt>
    <dgm:pt modelId="{B371769D-2211-4CD7-9F88-2877987ABB54}" type="parTrans" cxnId="{616AF0FE-ACCE-428A-A93B-17B9BA57E12F}">
      <dgm:prSet/>
      <dgm:spPr/>
      <dgm:t>
        <a:bodyPr/>
        <a:lstStyle/>
        <a:p>
          <a:endParaRPr lang="nb-NO"/>
        </a:p>
      </dgm:t>
    </dgm:pt>
    <dgm:pt modelId="{2C2930C3-9479-4452-9740-245DF0B91E8E}" type="pres">
      <dgm:prSet presAssocID="{DBAD8992-508B-4B00-AEE7-90F011B7D1C0}" presName="compositeShape" presStyleCnt="0">
        <dgm:presLayoutVars>
          <dgm:chMax val="9"/>
          <dgm:dir/>
          <dgm:resizeHandles val="exact"/>
        </dgm:presLayoutVars>
      </dgm:prSet>
      <dgm:spPr/>
    </dgm:pt>
    <dgm:pt modelId="{E0C2C49B-8240-4201-927E-56977DF904B6}" type="pres">
      <dgm:prSet presAssocID="{DBAD8992-508B-4B00-AEE7-90F011B7D1C0}" presName="triangle1" presStyleLbl="node1" presStyleIdx="0" presStyleCnt="4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03A1461A-0D04-44B2-9130-3D75FD217D2D}" type="pres">
      <dgm:prSet presAssocID="{DBAD8992-508B-4B00-AEE7-90F011B7D1C0}" presName="triangle2" presStyleLbl="node1" presStyleIdx="1" presStyleCnt="4" custScaleX="98630" custLinFactNeighborX="97260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164CDAB3-BAC0-4A50-9DB1-E37AD20918DA}" type="pres">
      <dgm:prSet presAssocID="{DBAD8992-508B-4B00-AEE7-90F011B7D1C0}" presName="triangle3" presStyleLbl="node1" presStyleIdx="2" presStyleCnt="4" custLinFactNeighborX="-2055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8B844B47-C07F-4139-8021-F56977934AD4}" type="pres">
      <dgm:prSet presAssocID="{DBAD8992-508B-4B00-AEE7-90F011B7D1C0}" presName="triangle4" presStyleLbl="node1" presStyleIdx="3" presStyleCnt="4" custLinFactX="0" custLinFactNeighborX="-100000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</dgm:ptLst>
  <dgm:cxnLst>
    <dgm:cxn modelId="{7D377B6C-754A-4E41-9596-A18D98906A9C}" srcId="{DBAD8992-508B-4B00-AEE7-90F011B7D1C0}" destId="{EE621035-93A1-4DDA-94DC-6999374E15AA}" srcOrd="1" destOrd="0" parTransId="{7CA4A5A2-B915-4EDB-94F3-0DF092908DA5}" sibTransId="{420BE2D1-9587-43B0-96F3-33BC291CF22E}"/>
    <dgm:cxn modelId="{5094D9A8-04D1-0C42-B2F4-2C9BA0B4D040}" type="presOf" srcId="{A913270B-7E9E-4858-87B1-772E8055E10F}" destId="{E0C2C49B-8240-4201-927E-56977DF904B6}" srcOrd="0" destOrd="0" presId="urn:microsoft.com/office/officeart/2005/8/layout/pyramid4"/>
    <dgm:cxn modelId="{0E3BB401-47BA-6F43-A471-D93B37EC2257}" type="presOf" srcId="{EE621035-93A1-4DDA-94DC-6999374E15AA}" destId="{03A1461A-0D04-44B2-9130-3D75FD217D2D}" srcOrd="0" destOrd="0" presId="urn:microsoft.com/office/officeart/2005/8/layout/pyramid4"/>
    <dgm:cxn modelId="{93AFAA14-940B-1F46-B86C-A2F82BC8A645}" type="presOf" srcId="{3D2D9E23-589B-4559-A468-A840967C4AAF}" destId="{8B844B47-C07F-4139-8021-F56977934AD4}" srcOrd="0" destOrd="0" presId="urn:microsoft.com/office/officeart/2005/8/layout/pyramid4"/>
    <dgm:cxn modelId="{18201EA5-B092-4FEB-A72E-F901944E5306}" srcId="{DBAD8992-508B-4B00-AEE7-90F011B7D1C0}" destId="{A913270B-7E9E-4858-87B1-772E8055E10F}" srcOrd="0" destOrd="0" parTransId="{1A66EB31-F3AD-4D5D-9DAF-386041928B13}" sibTransId="{EA2E4FF7-5E24-4144-B963-3D07A6EEFF59}"/>
    <dgm:cxn modelId="{E82A596E-B9C8-3941-B17A-42FF25B8EF6F}" type="presOf" srcId="{DBAD8992-508B-4B00-AEE7-90F011B7D1C0}" destId="{2C2930C3-9479-4452-9740-245DF0B91E8E}" srcOrd="0" destOrd="0" presId="urn:microsoft.com/office/officeart/2005/8/layout/pyramid4"/>
    <dgm:cxn modelId="{616AF0FE-ACCE-428A-A93B-17B9BA57E12F}" srcId="{DBAD8992-508B-4B00-AEE7-90F011B7D1C0}" destId="{0E440E8C-69B0-4424-8DF7-AD3858A1F63A}" srcOrd="2" destOrd="0" parTransId="{B371769D-2211-4CD7-9F88-2877987ABB54}" sibTransId="{15D33EAC-EC10-4CBC-9903-8C836BCCC7EB}"/>
    <dgm:cxn modelId="{0C56EDEF-C911-C541-89DB-0772203C7130}" type="presOf" srcId="{0E440E8C-69B0-4424-8DF7-AD3858A1F63A}" destId="{164CDAB3-BAC0-4A50-9DB1-E37AD20918DA}" srcOrd="0" destOrd="0" presId="urn:microsoft.com/office/officeart/2005/8/layout/pyramid4"/>
    <dgm:cxn modelId="{E07626EE-27B4-462D-BEEB-7F04652D5CB8}" srcId="{DBAD8992-508B-4B00-AEE7-90F011B7D1C0}" destId="{3D2D9E23-589B-4559-A468-A840967C4AAF}" srcOrd="3" destOrd="0" parTransId="{27873F3D-95C6-4C20-BC70-7A8C259C4FAF}" sibTransId="{665A54F9-ABF6-40F8-9697-2C480C02B810}"/>
    <dgm:cxn modelId="{974A78AF-E85F-5540-8437-ADEE9F8CC3C1}" type="presParOf" srcId="{2C2930C3-9479-4452-9740-245DF0B91E8E}" destId="{E0C2C49B-8240-4201-927E-56977DF904B6}" srcOrd="0" destOrd="0" presId="urn:microsoft.com/office/officeart/2005/8/layout/pyramid4"/>
    <dgm:cxn modelId="{67B7BB51-0740-E845-B078-0B4A5B8C972F}" type="presParOf" srcId="{2C2930C3-9479-4452-9740-245DF0B91E8E}" destId="{03A1461A-0D04-44B2-9130-3D75FD217D2D}" srcOrd="1" destOrd="0" presId="urn:microsoft.com/office/officeart/2005/8/layout/pyramid4"/>
    <dgm:cxn modelId="{356CEC16-E59D-B648-8477-7D7899AE9753}" type="presParOf" srcId="{2C2930C3-9479-4452-9740-245DF0B91E8E}" destId="{164CDAB3-BAC0-4A50-9DB1-E37AD20918DA}" srcOrd="2" destOrd="0" presId="urn:microsoft.com/office/officeart/2005/8/layout/pyramid4"/>
    <dgm:cxn modelId="{436D1911-C1E4-9A41-81CD-ACC6F8744E86}" type="presParOf" srcId="{2C2930C3-9479-4452-9740-245DF0B91E8E}" destId="{8B844B47-C07F-4139-8021-F56977934AD4}" srcOrd="3" destOrd="0" presId="urn:microsoft.com/office/officeart/2005/8/layout/pyramid4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4B8915-51FE-46F7-A7C8-29D1C5240A6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nb-NO"/>
        </a:p>
      </dgm:t>
    </dgm:pt>
    <dgm:pt modelId="{FE659D01-267A-488A-88BD-63E6EE4BA924}">
      <dgm:prSet phldrT="[Text]" custT="1"/>
      <dgm:spPr/>
      <dgm:t>
        <a:bodyPr/>
        <a:lstStyle/>
        <a:p>
          <a:r>
            <a:rPr lang="nb-NO" sz="2000" dirty="0" smtClean="0"/>
            <a:t>Sigurd hos Brødrene Karlsen</a:t>
          </a:r>
          <a:endParaRPr lang="nb-NO" sz="2000" dirty="0"/>
        </a:p>
      </dgm:t>
    </dgm:pt>
    <dgm:pt modelId="{6E9025ED-6C75-43CD-A8E2-BB0D1D118402}" type="parTrans" cxnId="{CBDD9899-4A7D-4414-BBEE-E8313F9250B3}">
      <dgm:prSet/>
      <dgm:spPr/>
      <dgm:t>
        <a:bodyPr/>
        <a:lstStyle/>
        <a:p>
          <a:endParaRPr lang="nb-NO" sz="1600"/>
        </a:p>
      </dgm:t>
    </dgm:pt>
    <dgm:pt modelId="{12BA3649-7A2F-43AE-96B5-6519B22AACDA}" type="sibTrans" cxnId="{CBDD9899-4A7D-4414-BBEE-E8313F9250B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nb-NO" sz="1600"/>
        </a:p>
      </dgm:t>
    </dgm:pt>
    <dgm:pt modelId="{2F95DC2E-9303-4CD2-BC97-FCA5F252CA0A}">
      <dgm:prSet phldrT="[Text]" custT="1"/>
      <dgm:spPr/>
      <dgm:t>
        <a:bodyPr/>
        <a:lstStyle/>
        <a:p>
          <a:r>
            <a:rPr lang="nb-NO" sz="2000" dirty="0" smtClean="0"/>
            <a:t>Birte hos Råfisklaget</a:t>
          </a:r>
          <a:endParaRPr lang="nb-NO" sz="2000" dirty="0"/>
        </a:p>
      </dgm:t>
    </dgm:pt>
    <dgm:pt modelId="{C11D03BD-FD66-49F0-8A4B-21C4953DD96B}" type="parTrans" cxnId="{F068D007-9B59-4757-9C43-A52568F02DAD}">
      <dgm:prSet/>
      <dgm:spPr/>
      <dgm:t>
        <a:bodyPr/>
        <a:lstStyle/>
        <a:p>
          <a:endParaRPr lang="nb-NO" sz="1600"/>
        </a:p>
      </dgm:t>
    </dgm:pt>
    <dgm:pt modelId="{15BE7261-0E20-4114-91AC-CE29DBA473D1}" type="sibTrans" cxnId="{F068D007-9B59-4757-9C43-A52568F02DAD}">
      <dgm:prSet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293" t="1104" r="3293" b="-1104"/>
          </a:stretch>
        </a:blipFill>
      </dgm:spPr>
      <dgm:t>
        <a:bodyPr/>
        <a:lstStyle/>
        <a:p>
          <a:endParaRPr lang="nb-NO" sz="1600"/>
        </a:p>
      </dgm:t>
    </dgm:pt>
    <dgm:pt modelId="{AF7B73A3-16C0-4F53-89BC-74E7C622FC8B}">
      <dgm:prSet phldrT="[Text]" custT="1"/>
      <dgm:spPr/>
      <dgm:t>
        <a:bodyPr/>
        <a:lstStyle/>
        <a:p>
          <a:r>
            <a:rPr lang="nb-NO" sz="2000" dirty="0" smtClean="0"/>
            <a:t>Konstanse hos Cape Fish</a:t>
          </a:r>
          <a:endParaRPr lang="nb-NO" sz="2000" dirty="0"/>
        </a:p>
      </dgm:t>
    </dgm:pt>
    <dgm:pt modelId="{8FC6C046-91B8-49D7-87C2-34114A28F24A}" type="parTrans" cxnId="{A69B8E14-5795-42DC-A975-043F53205A8E}">
      <dgm:prSet/>
      <dgm:spPr/>
      <dgm:t>
        <a:bodyPr/>
        <a:lstStyle/>
        <a:p>
          <a:endParaRPr lang="nb-NO" sz="1600"/>
        </a:p>
      </dgm:t>
    </dgm:pt>
    <dgm:pt modelId="{AF29038F-A14B-4E13-B975-6E1F8F12FB66}" type="sibTrans" cxnId="{A69B8E14-5795-42DC-A975-043F53205A8E}">
      <dgm:prSet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65" t="-15635" r="1265" b="-34365"/>
          </a:stretch>
        </a:blipFill>
      </dgm:spPr>
      <dgm:t>
        <a:bodyPr/>
        <a:lstStyle/>
        <a:p>
          <a:endParaRPr lang="nb-NO" sz="1600"/>
        </a:p>
      </dgm:t>
    </dgm:pt>
    <dgm:pt modelId="{BDDE4173-5D65-436F-92AF-C8AC45E3E6B7}">
      <dgm:prSet custT="1"/>
      <dgm:spPr/>
      <dgm:t>
        <a:bodyPr/>
        <a:lstStyle/>
        <a:p>
          <a:r>
            <a:rPr lang="nb-NO" sz="2000" dirty="0" smtClean="0"/>
            <a:t>Therese hos SALT</a:t>
          </a:r>
          <a:endParaRPr lang="nb-NO" sz="2000" dirty="0"/>
        </a:p>
      </dgm:t>
    </dgm:pt>
    <dgm:pt modelId="{3A0E5376-947A-444B-8DA5-268EEFF3B338}" type="parTrans" cxnId="{9E448B3A-A604-4297-84FF-3E2002DC4787}">
      <dgm:prSet/>
      <dgm:spPr/>
      <dgm:t>
        <a:bodyPr/>
        <a:lstStyle/>
        <a:p>
          <a:endParaRPr lang="nb-NO" sz="1600"/>
        </a:p>
      </dgm:t>
    </dgm:pt>
    <dgm:pt modelId="{277A0316-E668-4AB2-9D0E-6D7391FFEE1E}" type="sibTrans" cxnId="{9E448B3A-A604-4297-84FF-3E2002DC4787}">
      <dgm:prSet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38" t="-27966" r="1538" b="-78034"/>
          </a:stretch>
        </a:blipFill>
      </dgm:spPr>
      <dgm:t>
        <a:bodyPr/>
        <a:lstStyle/>
        <a:p>
          <a:endParaRPr lang="nb-NO" sz="1600"/>
        </a:p>
      </dgm:t>
    </dgm:pt>
    <dgm:pt modelId="{19ADD565-48EB-8643-B791-40A65195D208}">
      <dgm:prSet custT="1"/>
      <dgm:spPr>
        <a:solidFill>
          <a:srgbClr val="C0504D"/>
        </a:solidFill>
      </dgm:spPr>
      <dgm:t>
        <a:bodyPr/>
        <a:lstStyle/>
        <a:p>
          <a:r>
            <a:rPr lang="nb-NO" sz="2000" dirty="0" err="1" smtClean="0"/>
            <a:t>Cecelia</a:t>
          </a:r>
          <a:r>
            <a:rPr lang="nb-NO" sz="2000" dirty="0" smtClean="0"/>
            <a:t> og Oda hos Lerøy</a:t>
          </a:r>
          <a:endParaRPr lang="nb-NO" sz="2000" dirty="0"/>
        </a:p>
      </dgm:t>
    </dgm:pt>
    <dgm:pt modelId="{05B87B1E-FBE7-E346-BEE6-E6760DBFE7DC}" type="parTrans" cxnId="{7B5D747F-D8A2-2642-8307-896440E0ED40}">
      <dgm:prSet/>
      <dgm:spPr/>
      <dgm:t>
        <a:bodyPr/>
        <a:lstStyle/>
        <a:p>
          <a:endParaRPr lang="en-US" sz="1600"/>
        </a:p>
      </dgm:t>
    </dgm:pt>
    <dgm:pt modelId="{FA106DD7-053B-C341-A4F8-92FCDFC39E29}" type="sibTrans" cxnId="{7B5D747F-D8A2-2642-8307-896440E0ED40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sz="1600">
            <a:ln>
              <a:solidFill>
                <a:srgbClr val="CB343B"/>
              </a:solidFill>
            </a:ln>
          </a:endParaRPr>
        </a:p>
      </dgm:t>
    </dgm:pt>
    <dgm:pt modelId="{E54DEEED-192A-46A2-A0E7-2FB36B2D8A3D}" type="pres">
      <dgm:prSet presAssocID="{9B4B8915-51FE-46F7-A7C8-29D1C5240A6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nb-NO"/>
        </a:p>
      </dgm:t>
    </dgm:pt>
    <dgm:pt modelId="{22F3C1BB-BD63-437F-A73E-8A628D70112D}" type="pres">
      <dgm:prSet presAssocID="{FE659D01-267A-488A-88BD-63E6EE4BA924}" presName="text1" presStyleCnt="0"/>
      <dgm:spPr/>
      <dgm:t>
        <a:bodyPr/>
        <a:lstStyle/>
        <a:p>
          <a:endParaRPr lang="en-US"/>
        </a:p>
      </dgm:t>
    </dgm:pt>
    <dgm:pt modelId="{838FDA1D-4F8F-420C-9E84-AF7B93A71C65}" type="pres">
      <dgm:prSet presAssocID="{FE659D01-267A-488A-88BD-63E6EE4BA924}" presName="textRepeatNode" presStyleLbl="alignNode1" presStyleIdx="0" presStyleCnt="5" custLinFactNeighborX="3496" custLinFactNeighborY="-33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3F5702A-FB87-4039-ACFA-AFFE3A6B5D37}" type="pres">
      <dgm:prSet presAssocID="{FE659D01-267A-488A-88BD-63E6EE4BA924}" presName="textaccent1" presStyleCnt="0"/>
      <dgm:spPr/>
      <dgm:t>
        <a:bodyPr/>
        <a:lstStyle/>
        <a:p>
          <a:endParaRPr lang="en-US"/>
        </a:p>
      </dgm:t>
    </dgm:pt>
    <dgm:pt modelId="{3D1C85CA-2F7D-4DB2-8155-CC363CD1D06F}" type="pres">
      <dgm:prSet presAssocID="{FE659D01-267A-488A-88BD-63E6EE4BA924}" presName="accentRepeatNode" presStyleLbl="solidAlignAcc1" presStyleIdx="0" presStyleCnt="10" custLinFactX="64745" custLinFactY="-300000" custLinFactNeighborX="100000" custLinFactNeighborY="-325511"/>
      <dgm:spPr/>
      <dgm:t>
        <a:bodyPr/>
        <a:lstStyle/>
        <a:p>
          <a:endParaRPr lang="en-US"/>
        </a:p>
      </dgm:t>
    </dgm:pt>
    <dgm:pt modelId="{3557DF7B-22C5-4135-8CC7-F813B2739F41}" type="pres">
      <dgm:prSet presAssocID="{12BA3649-7A2F-43AE-96B5-6519B22AACDA}" presName="image1" presStyleCnt="0"/>
      <dgm:spPr/>
      <dgm:t>
        <a:bodyPr/>
        <a:lstStyle/>
        <a:p>
          <a:endParaRPr lang="en-US"/>
        </a:p>
      </dgm:t>
    </dgm:pt>
    <dgm:pt modelId="{B992C78E-5715-48BF-8B59-0A754BAC3F00}" type="pres">
      <dgm:prSet presAssocID="{12BA3649-7A2F-43AE-96B5-6519B22AACDA}" presName="imageRepeatNode" presStyleLbl="alignAcc1" presStyleIdx="0" presStyleCnt="5" custLinFactNeighborX="3496" custLinFactNeighborY="-33561"/>
      <dgm:spPr/>
      <dgm:t>
        <a:bodyPr/>
        <a:lstStyle/>
        <a:p>
          <a:endParaRPr lang="nb-NO"/>
        </a:p>
      </dgm:t>
    </dgm:pt>
    <dgm:pt modelId="{86C4D70B-E979-40F4-862B-AE7804800A23}" type="pres">
      <dgm:prSet presAssocID="{12BA3649-7A2F-43AE-96B5-6519B22AACDA}" presName="imageaccent1" presStyleCnt="0"/>
      <dgm:spPr/>
      <dgm:t>
        <a:bodyPr/>
        <a:lstStyle/>
        <a:p>
          <a:endParaRPr lang="en-US"/>
        </a:p>
      </dgm:t>
    </dgm:pt>
    <dgm:pt modelId="{493E14C3-A410-498C-805C-7BDBCF88C5E8}" type="pres">
      <dgm:prSet presAssocID="{12BA3649-7A2F-43AE-96B5-6519B22AACDA}" presName="accentRepeatNode" presStyleLbl="solidAlignAcc1" presStyleIdx="1" presStyleCnt="10" custLinFactX="49768" custLinFactY="-300000" custLinFactNeighborX="100000" custLinFactNeighborY="-308137"/>
      <dgm:spPr/>
      <dgm:t>
        <a:bodyPr/>
        <a:lstStyle/>
        <a:p>
          <a:endParaRPr lang="en-US"/>
        </a:p>
      </dgm:t>
    </dgm:pt>
    <dgm:pt modelId="{1D10A76F-83BB-42D0-B9CA-142C51C78765}" type="pres">
      <dgm:prSet presAssocID="{2F95DC2E-9303-4CD2-BC97-FCA5F252CA0A}" presName="text2" presStyleCnt="0"/>
      <dgm:spPr/>
      <dgm:t>
        <a:bodyPr/>
        <a:lstStyle/>
        <a:p>
          <a:endParaRPr lang="en-US"/>
        </a:p>
      </dgm:t>
    </dgm:pt>
    <dgm:pt modelId="{E03AE683-4AB1-4F06-BED2-1557795DA176}" type="pres">
      <dgm:prSet presAssocID="{2F95DC2E-9303-4CD2-BC97-FCA5F252CA0A}" presName="textRepeatNode" presStyleLbl="alignNode1" presStyleIdx="1" presStyleCnt="5" custLinFactNeighborX="3496" custLinFactNeighborY="-33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0536E09-C257-4E7A-947F-A88692C48954}" type="pres">
      <dgm:prSet presAssocID="{2F95DC2E-9303-4CD2-BC97-FCA5F252CA0A}" presName="textaccent2" presStyleCnt="0"/>
      <dgm:spPr/>
      <dgm:t>
        <a:bodyPr/>
        <a:lstStyle/>
        <a:p>
          <a:endParaRPr lang="en-US"/>
        </a:p>
      </dgm:t>
    </dgm:pt>
    <dgm:pt modelId="{F9D2BD3E-6C25-48C0-83CE-2790B9746E34}" type="pres">
      <dgm:prSet presAssocID="{2F95DC2E-9303-4CD2-BC97-FCA5F252CA0A}" presName="accentRepeatNode" presStyleLbl="solidAlignAcc1" presStyleIdx="2" presStyleCnt="10" custLinFactX="136977" custLinFactY="182257" custLinFactNeighborX="200000" custLinFactNeighborY="200000"/>
      <dgm:spPr/>
      <dgm:t>
        <a:bodyPr/>
        <a:lstStyle/>
        <a:p>
          <a:endParaRPr lang="en-US"/>
        </a:p>
      </dgm:t>
    </dgm:pt>
    <dgm:pt modelId="{ABE15FEA-A0BD-4171-BB86-88273D23FD8D}" type="pres">
      <dgm:prSet presAssocID="{15BE7261-0E20-4114-91AC-CE29DBA473D1}" presName="image2" presStyleCnt="0"/>
      <dgm:spPr/>
      <dgm:t>
        <a:bodyPr/>
        <a:lstStyle/>
        <a:p>
          <a:endParaRPr lang="en-US"/>
        </a:p>
      </dgm:t>
    </dgm:pt>
    <dgm:pt modelId="{798FA90A-E759-4708-9D6D-1C813263782F}" type="pres">
      <dgm:prSet presAssocID="{15BE7261-0E20-4114-91AC-CE29DBA473D1}" presName="imageRepeatNode" presStyleLbl="alignAcc1" presStyleIdx="1" presStyleCnt="5" custLinFactNeighborX="2099" custLinFactNeighborY="-35557"/>
      <dgm:spPr/>
      <dgm:t>
        <a:bodyPr/>
        <a:lstStyle/>
        <a:p>
          <a:endParaRPr lang="nb-NO"/>
        </a:p>
      </dgm:t>
    </dgm:pt>
    <dgm:pt modelId="{4F49FCBB-734C-4E6B-B21F-CD38EAC2081F}" type="pres">
      <dgm:prSet presAssocID="{15BE7261-0E20-4114-91AC-CE29DBA473D1}" presName="imageaccent2" presStyleCnt="0"/>
      <dgm:spPr/>
      <dgm:t>
        <a:bodyPr/>
        <a:lstStyle/>
        <a:p>
          <a:endParaRPr lang="en-US"/>
        </a:p>
      </dgm:t>
    </dgm:pt>
    <dgm:pt modelId="{DEBD0E34-9170-4574-B326-B2DA66636D11}" type="pres">
      <dgm:prSet presAssocID="{15BE7261-0E20-4114-91AC-CE29DBA473D1}" presName="accentRepeatNode" presStyleLbl="solidAlignAcc1" presStyleIdx="3" presStyleCnt="10" custLinFactY="-373202" custLinFactNeighborX="0" custLinFactNeighborY="-40000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15066EF-3361-4969-8F2A-5C5006C54852}" type="pres">
      <dgm:prSet presAssocID="{AF7B73A3-16C0-4F53-89BC-74E7C622FC8B}" presName="text3" presStyleCnt="0"/>
      <dgm:spPr/>
      <dgm:t>
        <a:bodyPr/>
        <a:lstStyle/>
        <a:p>
          <a:endParaRPr lang="en-US"/>
        </a:p>
      </dgm:t>
    </dgm:pt>
    <dgm:pt modelId="{C699863F-E35B-4379-9F94-DD12EAFE8474}" type="pres">
      <dgm:prSet presAssocID="{AF7B73A3-16C0-4F53-89BC-74E7C622FC8B}" presName="textRepeatNode" presStyleLbl="alignNode1" presStyleIdx="2" presStyleCnt="5" custLinFactNeighborX="3496" custLinFactNeighborY="-33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1FA5743-DA2D-4431-AF88-D95D7CEB6545}" type="pres">
      <dgm:prSet presAssocID="{AF7B73A3-16C0-4F53-89BC-74E7C622FC8B}" presName="textaccent3" presStyleCnt="0"/>
      <dgm:spPr/>
      <dgm:t>
        <a:bodyPr/>
        <a:lstStyle/>
        <a:p>
          <a:endParaRPr lang="en-US"/>
        </a:p>
      </dgm:t>
    </dgm:pt>
    <dgm:pt modelId="{4E3A6A56-81BE-4A5B-8689-AB7AD942AB60}" type="pres">
      <dgm:prSet presAssocID="{AF7B73A3-16C0-4F53-89BC-74E7C622FC8B}" presName="accentRepeatNode" presStyleLbl="solidAlignAcc1" presStyleIdx="4" presStyleCnt="10" custLinFactX="57256" custLinFactNeighborX="100000" custLinFactNeighborY="60814"/>
      <dgm:spPr/>
      <dgm:t>
        <a:bodyPr/>
        <a:lstStyle/>
        <a:p>
          <a:endParaRPr lang="en-US"/>
        </a:p>
      </dgm:t>
    </dgm:pt>
    <dgm:pt modelId="{298E3C3A-68B1-46E3-B2BE-3FC0F41E8472}" type="pres">
      <dgm:prSet presAssocID="{AF29038F-A14B-4E13-B975-6E1F8F12FB66}" presName="image3" presStyleCnt="0"/>
      <dgm:spPr/>
      <dgm:t>
        <a:bodyPr/>
        <a:lstStyle/>
        <a:p>
          <a:endParaRPr lang="en-US"/>
        </a:p>
      </dgm:t>
    </dgm:pt>
    <dgm:pt modelId="{707F5FC5-CCD2-4670-84B8-ABB95DB34F1A}" type="pres">
      <dgm:prSet presAssocID="{AF29038F-A14B-4E13-B975-6E1F8F12FB66}" presName="imageRepeatNode" presStyleLbl="alignAcc1" presStyleIdx="2" presStyleCnt="5" custLinFactNeighborX="3496" custLinFactNeighborY="-33561"/>
      <dgm:spPr/>
      <dgm:t>
        <a:bodyPr/>
        <a:lstStyle/>
        <a:p>
          <a:endParaRPr lang="nb-NO"/>
        </a:p>
      </dgm:t>
    </dgm:pt>
    <dgm:pt modelId="{B7E82204-A23A-4891-83EF-6C890DCF4EAF}" type="pres">
      <dgm:prSet presAssocID="{AF29038F-A14B-4E13-B975-6E1F8F12FB66}" presName="imageaccent3" presStyleCnt="0"/>
      <dgm:spPr/>
      <dgm:t>
        <a:bodyPr/>
        <a:lstStyle/>
        <a:p>
          <a:endParaRPr lang="en-US"/>
        </a:p>
      </dgm:t>
    </dgm:pt>
    <dgm:pt modelId="{07124FDC-7F8A-4F46-BAEC-5D8F5B07858C}" type="pres">
      <dgm:prSet presAssocID="{AF29038F-A14B-4E13-B975-6E1F8F12FB66}" presName="accentRepeatNode" presStyleLbl="solidAlignAcc1" presStyleIdx="5" presStyleCnt="10" custLinFactX="64745" custLinFactNeighborX="100000" custLinFactNeighborY="26063"/>
      <dgm:spPr/>
      <dgm:t>
        <a:bodyPr/>
        <a:lstStyle/>
        <a:p>
          <a:endParaRPr lang="en-US"/>
        </a:p>
      </dgm:t>
    </dgm:pt>
    <dgm:pt modelId="{66A3CB11-0295-4117-A8FF-F9F10FA867E5}" type="pres">
      <dgm:prSet presAssocID="{BDDE4173-5D65-436F-92AF-C8AC45E3E6B7}" presName="text4" presStyleCnt="0"/>
      <dgm:spPr/>
      <dgm:t>
        <a:bodyPr/>
        <a:lstStyle/>
        <a:p>
          <a:endParaRPr lang="en-US"/>
        </a:p>
      </dgm:t>
    </dgm:pt>
    <dgm:pt modelId="{58B8EA00-4D02-4857-ABB0-E18047456AF7}" type="pres">
      <dgm:prSet presAssocID="{BDDE4173-5D65-436F-92AF-C8AC45E3E6B7}" presName="textRepeatNode" presStyleLbl="alignNode1" presStyleIdx="3" presStyleCnt="5" custLinFactNeighborX="3496" custLinFactNeighborY="-335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4B0B2EC-0E07-430E-9DD0-6DBE12320C9F}" type="pres">
      <dgm:prSet presAssocID="{BDDE4173-5D65-436F-92AF-C8AC45E3E6B7}" presName="textaccent4" presStyleCnt="0"/>
      <dgm:spPr/>
      <dgm:t>
        <a:bodyPr/>
        <a:lstStyle/>
        <a:p>
          <a:endParaRPr lang="en-US"/>
        </a:p>
      </dgm:t>
    </dgm:pt>
    <dgm:pt modelId="{93C4F730-3D80-48BC-B372-A720A37A3AE9}" type="pres">
      <dgm:prSet presAssocID="{BDDE4173-5D65-436F-92AF-C8AC45E3E6B7}" presName="accentRepeatNode" presStyleLbl="solidAlignAcc1" presStyleIdx="6" presStyleCnt="10" custLinFactX="-27296" custLinFactNeighborX="-100000" custLinFactNeighborY="34752"/>
      <dgm:spPr/>
      <dgm:t>
        <a:bodyPr/>
        <a:lstStyle/>
        <a:p>
          <a:endParaRPr lang="en-US"/>
        </a:p>
      </dgm:t>
    </dgm:pt>
    <dgm:pt modelId="{61D0AACB-16CA-46EF-8F22-03AF2D0F0D4D}" type="pres">
      <dgm:prSet presAssocID="{277A0316-E668-4AB2-9D0E-6D7391FFEE1E}" presName="image4" presStyleCnt="0"/>
      <dgm:spPr/>
      <dgm:t>
        <a:bodyPr/>
        <a:lstStyle/>
        <a:p>
          <a:endParaRPr lang="en-US"/>
        </a:p>
      </dgm:t>
    </dgm:pt>
    <dgm:pt modelId="{BB5C6B53-90DF-4853-B8AF-8AF725FEC0FF}" type="pres">
      <dgm:prSet presAssocID="{277A0316-E668-4AB2-9D0E-6D7391FFEE1E}" presName="imageRepeatNode" presStyleLbl="alignAcc1" presStyleIdx="3" presStyleCnt="5" custLinFactNeighborX="3496" custLinFactNeighborY="-36772"/>
      <dgm:spPr/>
      <dgm:t>
        <a:bodyPr/>
        <a:lstStyle/>
        <a:p>
          <a:endParaRPr lang="nb-NO"/>
        </a:p>
      </dgm:t>
    </dgm:pt>
    <dgm:pt modelId="{A3180A21-8C44-409B-BB9E-DEEA899D2A7A}" type="pres">
      <dgm:prSet presAssocID="{277A0316-E668-4AB2-9D0E-6D7391FFEE1E}" presName="imageaccent4" presStyleCnt="0"/>
      <dgm:spPr/>
      <dgm:t>
        <a:bodyPr/>
        <a:lstStyle/>
        <a:p>
          <a:endParaRPr lang="en-US"/>
        </a:p>
      </dgm:t>
    </dgm:pt>
    <dgm:pt modelId="{B1B96A7A-2DF8-48ED-B808-638BCFA25ACC}" type="pres">
      <dgm:prSet presAssocID="{277A0316-E668-4AB2-9D0E-6D7391FFEE1E}" presName="accentRepeatNode" presStyleLbl="solidAlignAcc1" presStyleIdx="7" presStyleCnt="10" custLinFactX="-27296" custLinFactNeighborX="-100000" custLinFactNeighborY="34752"/>
      <dgm:spPr/>
      <dgm:t>
        <a:bodyPr/>
        <a:lstStyle/>
        <a:p>
          <a:endParaRPr lang="en-US"/>
        </a:p>
      </dgm:t>
    </dgm:pt>
    <dgm:pt modelId="{3776C9D8-190D-CB4E-A024-E7193EBFC2ED}" type="pres">
      <dgm:prSet presAssocID="{19ADD565-48EB-8643-B791-40A65195D208}" presName="text5" presStyleCnt="0"/>
      <dgm:spPr/>
      <dgm:t>
        <a:bodyPr/>
        <a:lstStyle/>
        <a:p>
          <a:endParaRPr lang="en-US"/>
        </a:p>
      </dgm:t>
    </dgm:pt>
    <dgm:pt modelId="{869FF68E-6538-A347-9615-89DFD5C3D0AF}" type="pres">
      <dgm:prSet presAssocID="{19ADD565-48EB-8643-B791-40A65195D208}" presName="textRepeatNode" presStyleLbl="alignNode1" presStyleIdx="4" presStyleCnt="5" custLinFactY="100000" custLinFactNeighborX="-82001" custLinFactNeighborY="1358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15422-2D50-764B-9C67-F4A564BF1496}" type="pres">
      <dgm:prSet presAssocID="{19ADD565-48EB-8643-B791-40A65195D208}" presName="textaccent5" presStyleCnt="0"/>
      <dgm:spPr/>
      <dgm:t>
        <a:bodyPr/>
        <a:lstStyle/>
        <a:p>
          <a:endParaRPr lang="en-US"/>
        </a:p>
      </dgm:t>
    </dgm:pt>
    <dgm:pt modelId="{FFF9982F-4D5A-4D45-A326-C70FBEB57B6A}" type="pres">
      <dgm:prSet presAssocID="{19ADD565-48EB-8643-B791-40A65195D208}" presName="accentRepeatNode" presStyleLbl="solidAlignAcc1" presStyleIdx="8" presStyleCnt="10" custLinFactX="-600000" custLinFactY="399265" custLinFactNeighborX="-680515" custLinFactNeighborY="400000"/>
      <dgm:spPr/>
      <dgm:t>
        <a:bodyPr/>
        <a:lstStyle/>
        <a:p>
          <a:endParaRPr lang="en-US"/>
        </a:p>
      </dgm:t>
    </dgm:pt>
    <dgm:pt modelId="{4C45FF03-7EBD-934E-9B81-00C6AF360863}" type="pres">
      <dgm:prSet presAssocID="{FA106DD7-053B-C341-A4F8-92FCDFC39E29}" presName="image5" presStyleCnt="0"/>
      <dgm:spPr/>
      <dgm:t>
        <a:bodyPr/>
        <a:lstStyle/>
        <a:p>
          <a:endParaRPr lang="en-US"/>
        </a:p>
      </dgm:t>
    </dgm:pt>
    <dgm:pt modelId="{C8F44D10-440F-8847-A86B-FCFEC9E857F8}" type="pres">
      <dgm:prSet presAssocID="{FA106DD7-053B-C341-A4F8-92FCDFC39E29}" presName="imageRepeatNode" presStyleLbl="alignAcc1" presStyleIdx="4" presStyleCnt="5" custLinFactX="-100000" custLinFactY="29867" custLinFactNeighborX="-154822" custLinFactNeighborY="100000"/>
      <dgm:spPr/>
      <dgm:t>
        <a:bodyPr/>
        <a:lstStyle/>
        <a:p>
          <a:endParaRPr lang="en-US"/>
        </a:p>
      </dgm:t>
    </dgm:pt>
    <dgm:pt modelId="{373FDD33-30A7-6E44-B4F9-0CEAC8571F70}" type="pres">
      <dgm:prSet presAssocID="{FA106DD7-053B-C341-A4F8-92FCDFC39E29}" presName="imageaccent5" presStyleCnt="0"/>
      <dgm:spPr/>
      <dgm:t>
        <a:bodyPr/>
        <a:lstStyle/>
        <a:p>
          <a:endParaRPr lang="en-US"/>
        </a:p>
      </dgm:t>
    </dgm:pt>
    <dgm:pt modelId="{08D1636B-CC79-B149-8B33-5E3027A41537}" type="pres">
      <dgm:prSet presAssocID="{FA106DD7-053B-C341-A4F8-92FCDFC39E29}" presName="accentRepeatNode" presStyleLbl="solidAlignAcc1" presStyleIdx="9" presStyleCnt="10" custLinFactX="-772562" custLinFactY="900000" custLinFactNeighborX="-800000" custLinFactNeighborY="98284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0CA3ED7E-B630-AE43-BBD8-E940877F2744}" type="presOf" srcId="{2F95DC2E-9303-4CD2-BC97-FCA5F252CA0A}" destId="{E03AE683-4AB1-4F06-BED2-1557795DA176}" srcOrd="0" destOrd="0" presId="urn:microsoft.com/office/officeart/2008/layout/HexagonCluster"/>
    <dgm:cxn modelId="{43857580-D946-8148-B7EF-AF527AC1FE90}" type="presOf" srcId="{9B4B8915-51FE-46F7-A7C8-29D1C5240A67}" destId="{E54DEEED-192A-46A2-A0E7-2FB36B2D8A3D}" srcOrd="0" destOrd="0" presId="urn:microsoft.com/office/officeart/2008/layout/HexagonCluster"/>
    <dgm:cxn modelId="{B73C0238-69BA-4B4D-B6F7-6697B94BECD9}" type="presOf" srcId="{AF7B73A3-16C0-4F53-89BC-74E7C622FC8B}" destId="{C699863F-E35B-4379-9F94-DD12EAFE8474}" srcOrd="0" destOrd="0" presId="urn:microsoft.com/office/officeart/2008/layout/HexagonCluster"/>
    <dgm:cxn modelId="{1F6FADEC-0CD9-584F-9916-E3F568811667}" type="presOf" srcId="{277A0316-E668-4AB2-9D0E-6D7391FFEE1E}" destId="{BB5C6B53-90DF-4853-B8AF-8AF725FEC0FF}" srcOrd="0" destOrd="0" presId="urn:microsoft.com/office/officeart/2008/layout/HexagonCluster"/>
    <dgm:cxn modelId="{0F4DFE8B-F892-DF48-A341-E80BCE10184B}" type="presOf" srcId="{AF29038F-A14B-4E13-B975-6E1F8F12FB66}" destId="{707F5FC5-CCD2-4670-84B8-ABB95DB34F1A}" srcOrd="0" destOrd="0" presId="urn:microsoft.com/office/officeart/2008/layout/HexagonCluster"/>
    <dgm:cxn modelId="{CF355E94-0CFE-3E4E-A326-670270F870C5}" type="presOf" srcId="{15BE7261-0E20-4114-91AC-CE29DBA473D1}" destId="{798FA90A-E759-4708-9D6D-1C813263782F}" srcOrd="0" destOrd="0" presId="urn:microsoft.com/office/officeart/2008/layout/HexagonCluster"/>
    <dgm:cxn modelId="{CBDD9899-4A7D-4414-BBEE-E8313F9250B3}" srcId="{9B4B8915-51FE-46F7-A7C8-29D1C5240A67}" destId="{FE659D01-267A-488A-88BD-63E6EE4BA924}" srcOrd="0" destOrd="0" parTransId="{6E9025ED-6C75-43CD-A8E2-BB0D1D118402}" sibTransId="{12BA3649-7A2F-43AE-96B5-6519B22AACDA}"/>
    <dgm:cxn modelId="{A69B8E14-5795-42DC-A975-043F53205A8E}" srcId="{9B4B8915-51FE-46F7-A7C8-29D1C5240A67}" destId="{AF7B73A3-16C0-4F53-89BC-74E7C622FC8B}" srcOrd="2" destOrd="0" parTransId="{8FC6C046-91B8-49D7-87C2-34114A28F24A}" sibTransId="{AF29038F-A14B-4E13-B975-6E1F8F12FB66}"/>
    <dgm:cxn modelId="{2718169F-869E-534F-98C9-413A45F79172}" type="presOf" srcId="{12BA3649-7A2F-43AE-96B5-6519B22AACDA}" destId="{B992C78E-5715-48BF-8B59-0A754BAC3F00}" srcOrd="0" destOrd="0" presId="urn:microsoft.com/office/officeart/2008/layout/HexagonCluster"/>
    <dgm:cxn modelId="{7B5D747F-D8A2-2642-8307-896440E0ED40}" srcId="{9B4B8915-51FE-46F7-A7C8-29D1C5240A67}" destId="{19ADD565-48EB-8643-B791-40A65195D208}" srcOrd="4" destOrd="0" parTransId="{05B87B1E-FBE7-E346-BEE6-E6760DBFE7DC}" sibTransId="{FA106DD7-053B-C341-A4F8-92FCDFC39E29}"/>
    <dgm:cxn modelId="{EDD67D08-9104-8149-89B4-20ED1012A8FB}" type="presOf" srcId="{19ADD565-48EB-8643-B791-40A65195D208}" destId="{869FF68E-6538-A347-9615-89DFD5C3D0AF}" srcOrd="0" destOrd="0" presId="urn:microsoft.com/office/officeart/2008/layout/HexagonCluster"/>
    <dgm:cxn modelId="{11AB93EF-E7E7-C641-A97D-941174DD3A82}" type="presOf" srcId="{FE659D01-267A-488A-88BD-63E6EE4BA924}" destId="{838FDA1D-4F8F-420C-9E84-AF7B93A71C65}" srcOrd="0" destOrd="0" presId="urn:microsoft.com/office/officeart/2008/layout/HexagonCluster"/>
    <dgm:cxn modelId="{F068D007-9B59-4757-9C43-A52568F02DAD}" srcId="{9B4B8915-51FE-46F7-A7C8-29D1C5240A67}" destId="{2F95DC2E-9303-4CD2-BC97-FCA5F252CA0A}" srcOrd="1" destOrd="0" parTransId="{C11D03BD-FD66-49F0-8A4B-21C4953DD96B}" sibTransId="{15BE7261-0E20-4114-91AC-CE29DBA473D1}"/>
    <dgm:cxn modelId="{13E735F3-CC5F-324A-8D6E-58CAE1D8DCAE}" type="presOf" srcId="{BDDE4173-5D65-436F-92AF-C8AC45E3E6B7}" destId="{58B8EA00-4D02-4857-ABB0-E18047456AF7}" srcOrd="0" destOrd="0" presId="urn:microsoft.com/office/officeart/2008/layout/HexagonCluster"/>
    <dgm:cxn modelId="{06B7C778-3DEB-4244-928B-2853E5627EF6}" type="presOf" srcId="{FA106DD7-053B-C341-A4F8-92FCDFC39E29}" destId="{C8F44D10-440F-8847-A86B-FCFEC9E857F8}" srcOrd="0" destOrd="0" presId="urn:microsoft.com/office/officeart/2008/layout/HexagonCluster"/>
    <dgm:cxn modelId="{9E448B3A-A604-4297-84FF-3E2002DC4787}" srcId="{9B4B8915-51FE-46F7-A7C8-29D1C5240A67}" destId="{BDDE4173-5D65-436F-92AF-C8AC45E3E6B7}" srcOrd="3" destOrd="0" parTransId="{3A0E5376-947A-444B-8DA5-268EEFF3B338}" sibTransId="{277A0316-E668-4AB2-9D0E-6D7391FFEE1E}"/>
    <dgm:cxn modelId="{59AE6615-B9EF-064D-8BE2-367CB2E1CAC0}" type="presParOf" srcId="{E54DEEED-192A-46A2-A0E7-2FB36B2D8A3D}" destId="{22F3C1BB-BD63-437F-A73E-8A628D70112D}" srcOrd="0" destOrd="0" presId="urn:microsoft.com/office/officeart/2008/layout/HexagonCluster"/>
    <dgm:cxn modelId="{E86F060A-9DDD-9647-8CC5-707F88DFC25D}" type="presParOf" srcId="{22F3C1BB-BD63-437F-A73E-8A628D70112D}" destId="{838FDA1D-4F8F-420C-9E84-AF7B93A71C65}" srcOrd="0" destOrd="0" presId="urn:microsoft.com/office/officeart/2008/layout/HexagonCluster"/>
    <dgm:cxn modelId="{2D55B4B0-49A4-7545-9E01-543EE1D7DBFB}" type="presParOf" srcId="{E54DEEED-192A-46A2-A0E7-2FB36B2D8A3D}" destId="{33F5702A-FB87-4039-ACFA-AFFE3A6B5D37}" srcOrd="1" destOrd="0" presId="urn:microsoft.com/office/officeart/2008/layout/HexagonCluster"/>
    <dgm:cxn modelId="{0784FE54-6DCB-D348-82AD-AD1D762FA24E}" type="presParOf" srcId="{33F5702A-FB87-4039-ACFA-AFFE3A6B5D37}" destId="{3D1C85CA-2F7D-4DB2-8155-CC363CD1D06F}" srcOrd="0" destOrd="0" presId="urn:microsoft.com/office/officeart/2008/layout/HexagonCluster"/>
    <dgm:cxn modelId="{A5982577-F466-A941-B229-E076A13FB5D9}" type="presParOf" srcId="{E54DEEED-192A-46A2-A0E7-2FB36B2D8A3D}" destId="{3557DF7B-22C5-4135-8CC7-F813B2739F41}" srcOrd="2" destOrd="0" presId="urn:microsoft.com/office/officeart/2008/layout/HexagonCluster"/>
    <dgm:cxn modelId="{DB44085C-C981-8C48-B148-1C174ECC69E9}" type="presParOf" srcId="{3557DF7B-22C5-4135-8CC7-F813B2739F41}" destId="{B992C78E-5715-48BF-8B59-0A754BAC3F00}" srcOrd="0" destOrd="0" presId="urn:microsoft.com/office/officeart/2008/layout/HexagonCluster"/>
    <dgm:cxn modelId="{451CD7BC-8F6B-F34E-AC0D-5879A8CFC62B}" type="presParOf" srcId="{E54DEEED-192A-46A2-A0E7-2FB36B2D8A3D}" destId="{86C4D70B-E979-40F4-862B-AE7804800A23}" srcOrd="3" destOrd="0" presId="urn:microsoft.com/office/officeart/2008/layout/HexagonCluster"/>
    <dgm:cxn modelId="{032F59B1-CC43-5D4C-B36E-5B9010EEA70C}" type="presParOf" srcId="{86C4D70B-E979-40F4-862B-AE7804800A23}" destId="{493E14C3-A410-498C-805C-7BDBCF88C5E8}" srcOrd="0" destOrd="0" presId="urn:microsoft.com/office/officeart/2008/layout/HexagonCluster"/>
    <dgm:cxn modelId="{C8D90077-36B8-6D4C-9026-1A50196542BD}" type="presParOf" srcId="{E54DEEED-192A-46A2-A0E7-2FB36B2D8A3D}" destId="{1D10A76F-83BB-42D0-B9CA-142C51C78765}" srcOrd="4" destOrd="0" presId="urn:microsoft.com/office/officeart/2008/layout/HexagonCluster"/>
    <dgm:cxn modelId="{13BC0CDE-7DD1-E343-BCE1-093930EDCF6F}" type="presParOf" srcId="{1D10A76F-83BB-42D0-B9CA-142C51C78765}" destId="{E03AE683-4AB1-4F06-BED2-1557795DA176}" srcOrd="0" destOrd="0" presId="urn:microsoft.com/office/officeart/2008/layout/HexagonCluster"/>
    <dgm:cxn modelId="{2E77A503-EC22-C54D-862C-6199DD944537}" type="presParOf" srcId="{E54DEEED-192A-46A2-A0E7-2FB36B2D8A3D}" destId="{00536E09-C257-4E7A-947F-A88692C48954}" srcOrd="5" destOrd="0" presId="urn:microsoft.com/office/officeart/2008/layout/HexagonCluster"/>
    <dgm:cxn modelId="{B4CEB850-D3BF-2D42-9A52-71A6A4C94689}" type="presParOf" srcId="{00536E09-C257-4E7A-947F-A88692C48954}" destId="{F9D2BD3E-6C25-48C0-83CE-2790B9746E34}" srcOrd="0" destOrd="0" presId="urn:microsoft.com/office/officeart/2008/layout/HexagonCluster"/>
    <dgm:cxn modelId="{0AA9C23A-63A5-5641-A1CA-915213AE982E}" type="presParOf" srcId="{E54DEEED-192A-46A2-A0E7-2FB36B2D8A3D}" destId="{ABE15FEA-A0BD-4171-BB86-88273D23FD8D}" srcOrd="6" destOrd="0" presId="urn:microsoft.com/office/officeart/2008/layout/HexagonCluster"/>
    <dgm:cxn modelId="{B0214CE1-F4CF-474D-A34C-B977DCFE0915}" type="presParOf" srcId="{ABE15FEA-A0BD-4171-BB86-88273D23FD8D}" destId="{798FA90A-E759-4708-9D6D-1C813263782F}" srcOrd="0" destOrd="0" presId="urn:microsoft.com/office/officeart/2008/layout/HexagonCluster"/>
    <dgm:cxn modelId="{0E091D98-43A4-2545-80E8-88727C05495B}" type="presParOf" srcId="{E54DEEED-192A-46A2-A0E7-2FB36B2D8A3D}" destId="{4F49FCBB-734C-4E6B-B21F-CD38EAC2081F}" srcOrd="7" destOrd="0" presId="urn:microsoft.com/office/officeart/2008/layout/HexagonCluster"/>
    <dgm:cxn modelId="{467EE8E2-EB51-A041-9A70-0E2C86BAB611}" type="presParOf" srcId="{4F49FCBB-734C-4E6B-B21F-CD38EAC2081F}" destId="{DEBD0E34-9170-4574-B326-B2DA66636D11}" srcOrd="0" destOrd="0" presId="urn:microsoft.com/office/officeart/2008/layout/HexagonCluster"/>
    <dgm:cxn modelId="{DDC7B5E3-933A-BF4E-96A9-4B45BE9A654E}" type="presParOf" srcId="{E54DEEED-192A-46A2-A0E7-2FB36B2D8A3D}" destId="{915066EF-3361-4969-8F2A-5C5006C54852}" srcOrd="8" destOrd="0" presId="urn:microsoft.com/office/officeart/2008/layout/HexagonCluster"/>
    <dgm:cxn modelId="{27E46F66-0A1E-2E43-B6AB-63500674BBD4}" type="presParOf" srcId="{915066EF-3361-4969-8F2A-5C5006C54852}" destId="{C699863F-E35B-4379-9F94-DD12EAFE8474}" srcOrd="0" destOrd="0" presId="urn:microsoft.com/office/officeart/2008/layout/HexagonCluster"/>
    <dgm:cxn modelId="{DB5A6F67-30BB-4643-819C-86CF35AEDF50}" type="presParOf" srcId="{E54DEEED-192A-46A2-A0E7-2FB36B2D8A3D}" destId="{A1FA5743-DA2D-4431-AF88-D95D7CEB6545}" srcOrd="9" destOrd="0" presId="urn:microsoft.com/office/officeart/2008/layout/HexagonCluster"/>
    <dgm:cxn modelId="{F711907A-3ACA-6C49-B11A-6FC6E49E04F8}" type="presParOf" srcId="{A1FA5743-DA2D-4431-AF88-D95D7CEB6545}" destId="{4E3A6A56-81BE-4A5B-8689-AB7AD942AB60}" srcOrd="0" destOrd="0" presId="urn:microsoft.com/office/officeart/2008/layout/HexagonCluster"/>
    <dgm:cxn modelId="{C742558F-5E5C-8E45-BC21-9AF7792F0F81}" type="presParOf" srcId="{E54DEEED-192A-46A2-A0E7-2FB36B2D8A3D}" destId="{298E3C3A-68B1-46E3-B2BE-3FC0F41E8472}" srcOrd="10" destOrd="0" presId="urn:microsoft.com/office/officeart/2008/layout/HexagonCluster"/>
    <dgm:cxn modelId="{DAA3FA11-7D60-D74C-B2E3-7FC36ED667D8}" type="presParOf" srcId="{298E3C3A-68B1-46E3-B2BE-3FC0F41E8472}" destId="{707F5FC5-CCD2-4670-84B8-ABB95DB34F1A}" srcOrd="0" destOrd="0" presId="urn:microsoft.com/office/officeart/2008/layout/HexagonCluster"/>
    <dgm:cxn modelId="{20244738-5EBF-D24C-9A4F-34EFE2BF5649}" type="presParOf" srcId="{E54DEEED-192A-46A2-A0E7-2FB36B2D8A3D}" destId="{B7E82204-A23A-4891-83EF-6C890DCF4EAF}" srcOrd="11" destOrd="0" presId="urn:microsoft.com/office/officeart/2008/layout/HexagonCluster"/>
    <dgm:cxn modelId="{73375B7E-4FF7-F645-9E69-6EBB114B8369}" type="presParOf" srcId="{B7E82204-A23A-4891-83EF-6C890DCF4EAF}" destId="{07124FDC-7F8A-4F46-BAEC-5D8F5B07858C}" srcOrd="0" destOrd="0" presId="urn:microsoft.com/office/officeart/2008/layout/HexagonCluster"/>
    <dgm:cxn modelId="{859EF5E6-F3B2-3946-8932-0EA8874CD7EC}" type="presParOf" srcId="{E54DEEED-192A-46A2-A0E7-2FB36B2D8A3D}" destId="{66A3CB11-0295-4117-A8FF-F9F10FA867E5}" srcOrd="12" destOrd="0" presId="urn:microsoft.com/office/officeart/2008/layout/HexagonCluster"/>
    <dgm:cxn modelId="{A1270EDA-662B-D04F-8953-F1860AC5DD3D}" type="presParOf" srcId="{66A3CB11-0295-4117-A8FF-F9F10FA867E5}" destId="{58B8EA00-4D02-4857-ABB0-E18047456AF7}" srcOrd="0" destOrd="0" presId="urn:microsoft.com/office/officeart/2008/layout/HexagonCluster"/>
    <dgm:cxn modelId="{3E1139FD-C668-3543-9E03-97AEB51B2A1C}" type="presParOf" srcId="{E54DEEED-192A-46A2-A0E7-2FB36B2D8A3D}" destId="{34B0B2EC-0E07-430E-9DD0-6DBE12320C9F}" srcOrd="13" destOrd="0" presId="urn:microsoft.com/office/officeart/2008/layout/HexagonCluster"/>
    <dgm:cxn modelId="{1D23A514-7B97-AB40-BF02-E26D3A331CCE}" type="presParOf" srcId="{34B0B2EC-0E07-430E-9DD0-6DBE12320C9F}" destId="{93C4F730-3D80-48BC-B372-A720A37A3AE9}" srcOrd="0" destOrd="0" presId="urn:microsoft.com/office/officeart/2008/layout/HexagonCluster"/>
    <dgm:cxn modelId="{B1486F7C-F975-0949-BACD-8BAB886C1F07}" type="presParOf" srcId="{E54DEEED-192A-46A2-A0E7-2FB36B2D8A3D}" destId="{61D0AACB-16CA-46EF-8F22-03AF2D0F0D4D}" srcOrd="14" destOrd="0" presId="urn:microsoft.com/office/officeart/2008/layout/HexagonCluster"/>
    <dgm:cxn modelId="{764DC995-A61B-FB4A-8EC7-15883FFC40DA}" type="presParOf" srcId="{61D0AACB-16CA-46EF-8F22-03AF2D0F0D4D}" destId="{BB5C6B53-90DF-4853-B8AF-8AF725FEC0FF}" srcOrd="0" destOrd="0" presId="urn:microsoft.com/office/officeart/2008/layout/HexagonCluster"/>
    <dgm:cxn modelId="{D826A50B-5F9E-D742-A23B-B933D17F3376}" type="presParOf" srcId="{E54DEEED-192A-46A2-A0E7-2FB36B2D8A3D}" destId="{A3180A21-8C44-409B-BB9E-DEEA899D2A7A}" srcOrd="15" destOrd="0" presId="urn:microsoft.com/office/officeart/2008/layout/HexagonCluster"/>
    <dgm:cxn modelId="{0623EFDB-EA34-9647-9B39-663DFC87D1E1}" type="presParOf" srcId="{A3180A21-8C44-409B-BB9E-DEEA899D2A7A}" destId="{B1B96A7A-2DF8-48ED-B808-638BCFA25ACC}" srcOrd="0" destOrd="0" presId="urn:microsoft.com/office/officeart/2008/layout/HexagonCluster"/>
    <dgm:cxn modelId="{930CD148-AB6B-F446-820D-50D82A303A23}" type="presParOf" srcId="{E54DEEED-192A-46A2-A0E7-2FB36B2D8A3D}" destId="{3776C9D8-190D-CB4E-A024-E7193EBFC2ED}" srcOrd="16" destOrd="0" presId="urn:microsoft.com/office/officeart/2008/layout/HexagonCluster"/>
    <dgm:cxn modelId="{5A682611-CAEB-1541-AD86-E5C41915644F}" type="presParOf" srcId="{3776C9D8-190D-CB4E-A024-E7193EBFC2ED}" destId="{869FF68E-6538-A347-9615-89DFD5C3D0AF}" srcOrd="0" destOrd="0" presId="urn:microsoft.com/office/officeart/2008/layout/HexagonCluster"/>
    <dgm:cxn modelId="{D00913EC-BF0F-AD4B-9884-57303AEA963F}" type="presParOf" srcId="{E54DEEED-192A-46A2-A0E7-2FB36B2D8A3D}" destId="{D7215422-2D50-764B-9C67-F4A564BF1496}" srcOrd="17" destOrd="0" presId="urn:microsoft.com/office/officeart/2008/layout/HexagonCluster"/>
    <dgm:cxn modelId="{4AACD139-7DF2-C846-8CEA-6DCBAB02F667}" type="presParOf" srcId="{D7215422-2D50-764B-9C67-F4A564BF1496}" destId="{FFF9982F-4D5A-4D45-A326-C70FBEB57B6A}" srcOrd="0" destOrd="0" presId="urn:microsoft.com/office/officeart/2008/layout/HexagonCluster"/>
    <dgm:cxn modelId="{5CA3F95C-058F-4A47-93E9-16DB41E931D8}" type="presParOf" srcId="{E54DEEED-192A-46A2-A0E7-2FB36B2D8A3D}" destId="{4C45FF03-7EBD-934E-9B81-00C6AF360863}" srcOrd="18" destOrd="0" presId="urn:microsoft.com/office/officeart/2008/layout/HexagonCluster"/>
    <dgm:cxn modelId="{F86F5638-9295-DA48-87C6-0D04E7FDCDCC}" type="presParOf" srcId="{4C45FF03-7EBD-934E-9B81-00C6AF360863}" destId="{C8F44D10-440F-8847-A86B-FCFEC9E857F8}" srcOrd="0" destOrd="0" presId="urn:microsoft.com/office/officeart/2008/layout/HexagonCluster"/>
    <dgm:cxn modelId="{7FC0AC4D-DC09-994B-8D49-E55D69045C84}" type="presParOf" srcId="{E54DEEED-192A-46A2-A0E7-2FB36B2D8A3D}" destId="{373FDD33-30A7-6E44-B4F9-0CEAC8571F70}" srcOrd="19" destOrd="0" presId="urn:microsoft.com/office/officeart/2008/layout/HexagonCluster"/>
    <dgm:cxn modelId="{4D9E19FF-C488-9546-9240-F253E84CB3E9}" type="presParOf" srcId="{373FDD33-30A7-6E44-B4F9-0CEAC8571F70}" destId="{08D1636B-CC79-B149-8B33-5E3027A4153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AD8992-508B-4B00-AEE7-90F011B7D1C0}" type="doc">
      <dgm:prSet loTypeId="urn:microsoft.com/office/officeart/2005/8/layout/pyramid4" loCatId="relationship" qsTypeId="urn:microsoft.com/office/officeart/2005/8/quickstyle/simple1" qsCatId="simple" csTypeId="urn:microsoft.com/office/officeart/2005/8/colors/accent3_3" csCatId="accent3" phldr="1"/>
      <dgm:spPr/>
    </dgm:pt>
    <dgm:pt modelId="{A913270B-7E9E-4858-87B1-772E8055E10F}">
      <dgm:prSet phldrT="[Text]"/>
      <dgm:spPr>
        <a:xfrm>
          <a:off x="2102643" y="0"/>
          <a:ext cx="1281112" cy="1281112"/>
        </a:xfrm>
      </dgm:spPr>
      <dgm:t>
        <a:bodyPr/>
        <a:lstStyle/>
        <a:p>
          <a:endParaRPr lang="nb-NO" dirty="0" smtClean="0">
            <a:latin typeface="Calibri"/>
            <a:ea typeface="+mn-ea"/>
            <a:cs typeface="+mn-cs"/>
          </a:endParaRPr>
        </a:p>
        <a:p>
          <a:r>
            <a:rPr lang="nb-NO" dirty="0" smtClean="0">
              <a:latin typeface="Calibri"/>
              <a:ea typeface="+mn-ea"/>
              <a:cs typeface="+mn-cs"/>
            </a:rPr>
            <a:t>Utdanning i samarbeid med arbeidsliv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1A66EB31-F3AD-4D5D-9DAF-386041928B13}" type="parTrans" cxnId="{18201EA5-B092-4FEB-A72E-F901944E5306}">
      <dgm:prSet/>
      <dgm:spPr/>
      <dgm:t>
        <a:bodyPr/>
        <a:lstStyle/>
        <a:p>
          <a:endParaRPr lang="nb-NO"/>
        </a:p>
      </dgm:t>
    </dgm:pt>
    <dgm:pt modelId="{EA2E4FF7-5E24-4144-B963-3D07A6EEFF59}" type="sibTrans" cxnId="{18201EA5-B092-4FEB-A72E-F901944E5306}">
      <dgm:prSet/>
      <dgm:spPr/>
      <dgm:t>
        <a:bodyPr/>
        <a:lstStyle/>
        <a:p>
          <a:endParaRPr lang="nb-NO"/>
        </a:p>
      </dgm:t>
    </dgm:pt>
    <dgm:pt modelId="{3D2D9E23-589B-4559-A468-A840967C4AAF}">
      <dgm:prSet phldrT="[Text]"/>
      <dgm:spPr>
        <a:xfrm>
          <a:off x="1462087" y="1281112"/>
          <a:ext cx="1281112" cy="1281112"/>
        </a:xfrm>
      </dgm:spPr>
      <dgm:t>
        <a:bodyPr/>
        <a:lstStyle/>
        <a:p>
          <a:r>
            <a:rPr lang="nb-NO" dirty="0" smtClean="0">
              <a:latin typeface="Calibri"/>
              <a:ea typeface="+mn-ea"/>
              <a:cs typeface="+mn-cs"/>
            </a:rPr>
            <a:t>Tverrfaglig problemløsing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27873F3D-95C6-4C20-BC70-7A8C259C4FAF}" type="parTrans" cxnId="{E07626EE-27B4-462D-BEEB-7F04652D5CB8}">
      <dgm:prSet/>
      <dgm:spPr/>
      <dgm:t>
        <a:bodyPr/>
        <a:lstStyle/>
        <a:p>
          <a:endParaRPr lang="nb-NO"/>
        </a:p>
      </dgm:t>
    </dgm:pt>
    <dgm:pt modelId="{665A54F9-ABF6-40F8-9697-2C480C02B810}" type="sibTrans" cxnId="{E07626EE-27B4-462D-BEEB-7F04652D5CB8}">
      <dgm:prSet/>
      <dgm:spPr/>
      <dgm:t>
        <a:bodyPr/>
        <a:lstStyle/>
        <a:p>
          <a:endParaRPr lang="nb-NO"/>
        </a:p>
      </dgm:t>
    </dgm:pt>
    <dgm:pt modelId="{EE621035-93A1-4DDA-94DC-6999374E15AA}">
      <dgm:prSet/>
      <dgm:spPr>
        <a:xfrm>
          <a:off x="2724636" y="1281112"/>
          <a:ext cx="1281112" cy="1281112"/>
        </a:xfrm>
      </dgm:spPr>
      <dgm:t>
        <a:bodyPr/>
        <a:lstStyle/>
        <a:p>
          <a:r>
            <a:rPr lang="nb-NO" dirty="0" smtClean="0">
              <a:latin typeface="Calibri"/>
              <a:ea typeface="+mn-ea"/>
              <a:cs typeface="+mn-cs"/>
            </a:rPr>
            <a:t>Studentaktiv forskning</a:t>
          </a:r>
          <a:endParaRPr lang="nb-NO" dirty="0">
            <a:latin typeface="Calibri"/>
            <a:ea typeface="+mn-ea"/>
            <a:cs typeface="+mn-cs"/>
          </a:endParaRPr>
        </a:p>
      </dgm:t>
    </dgm:pt>
    <dgm:pt modelId="{7CA4A5A2-B915-4EDB-94F3-0DF092908DA5}" type="parTrans" cxnId="{7D377B6C-754A-4E41-9596-A18D98906A9C}">
      <dgm:prSet/>
      <dgm:spPr/>
      <dgm:t>
        <a:bodyPr/>
        <a:lstStyle/>
        <a:p>
          <a:endParaRPr lang="nb-NO"/>
        </a:p>
      </dgm:t>
    </dgm:pt>
    <dgm:pt modelId="{420BE2D1-9587-43B0-96F3-33BC291CF22E}" type="sibTrans" cxnId="{7D377B6C-754A-4E41-9596-A18D98906A9C}">
      <dgm:prSet/>
      <dgm:spPr/>
      <dgm:t>
        <a:bodyPr/>
        <a:lstStyle/>
        <a:p>
          <a:endParaRPr lang="nb-NO"/>
        </a:p>
      </dgm:t>
    </dgm:pt>
    <dgm:pt modelId="{0E440E8C-69B0-4424-8DF7-AD3858A1F63A}">
      <dgm:prSet phldrT="[Text]" custT="1"/>
      <dgm:spPr>
        <a:xfrm rot="10800000">
          <a:off x="2102643" y="1281112"/>
          <a:ext cx="1281112" cy="1281112"/>
        </a:xfrm>
      </dgm:spPr>
      <dgm:t>
        <a:bodyPr/>
        <a:lstStyle/>
        <a:p>
          <a:endParaRPr lang="nb-NO" sz="1000" dirty="0" smtClean="0">
            <a:latin typeface="Calibri"/>
            <a:ea typeface="+mn-ea"/>
            <a:cs typeface="+mn-cs"/>
          </a:endParaRPr>
        </a:p>
        <a:p>
          <a:r>
            <a:rPr lang="nb-NO" sz="2000" dirty="0" smtClean="0">
              <a:latin typeface="Calibri"/>
              <a:ea typeface="+mn-ea"/>
              <a:cs typeface="+mn-cs"/>
            </a:rPr>
            <a:t>Interaktiv læring</a:t>
          </a:r>
          <a:endParaRPr lang="nb-NO" sz="2000" dirty="0">
            <a:latin typeface="Calibri"/>
            <a:ea typeface="+mn-ea"/>
            <a:cs typeface="+mn-cs"/>
          </a:endParaRPr>
        </a:p>
      </dgm:t>
    </dgm:pt>
    <dgm:pt modelId="{15D33EAC-EC10-4CBC-9903-8C836BCCC7EB}" type="sibTrans" cxnId="{616AF0FE-ACCE-428A-A93B-17B9BA57E12F}">
      <dgm:prSet/>
      <dgm:spPr/>
      <dgm:t>
        <a:bodyPr/>
        <a:lstStyle/>
        <a:p>
          <a:endParaRPr lang="nb-NO"/>
        </a:p>
      </dgm:t>
    </dgm:pt>
    <dgm:pt modelId="{B371769D-2211-4CD7-9F88-2877987ABB54}" type="parTrans" cxnId="{616AF0FE-ACCE-428A-A93B-17B9BA57E12F}">
      <dgm:prSet/>
      <dgm:spPr/>
      <dgm:t>
        <a:bodyPr/>
        <a:lstStyle/>
        <a:p>
          <a:endParaRPr lang="nb-NO"/>
        </a:p>
      </dgm:t>
    </dgm:pt>
    <dgm:pt modelId="{2C2930C3-9479-4452-9740-245DF0B91E8E}" type="pres">
      <dgm:prSet presAssocID="{DBAD8992-508B-4B00-AEE7-90F011B7D1C0}" presName="compositeShape" presStyleCnt="0">
        <dgm:presLayoutVars>
          <dgm:chMax val="9"/>
          <dgm:dir/>
          <dgm:resizeHandles val="exact"/>
        </dgm:presLayoutVars>
      </dgm:prSet>
      <dgm:spPr/>
    </dgm:pt>
    <dgm:pt modelId="{E0C2C49B-8240-4201-927E-56977DF904B6}" type="pres">
      <dgm:prSet presAssocID="{DBAD8992-508B-4B00-AEE7-90F011B7D1C0}" presName="triangle1" presStyleLbl="node1" presStyleIdx="0" presStyleCnt="4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03A1461A-0D04-44B2-9130-3D75FD217D2D}" type="pres">
      <dgm:prSet presAssocID="{DBAD8992-508B-4B00-AEE7-90F011B7D1C0}" presName="triangle2" presStyleLbl="node1" presStyleIdx="1" presStyleCnt="4" custScaleX="98630" custLinFactNeighborX="97260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164CDAB3-BAC0-4A50-9DB1-E37AD20918DA}" type="pres">
      <dgm:prSet presAssocID="{DBAD8992-508B-4B00-AEE7-90F011B7D1C0}" presName="triangle3" presStyleLbl="node1" presStyleIdx="2" presStyleCnt="4" custLinFactNeighborX="-2055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  <dgm:pt modelId="{8B844B47-C07F-4139-8021-F56977934AD4}" type="pres">
      <dgm:prSet presAssocID="{DBAD8992-508B-4B00-AEE7-90F011B7D1C0}" presName="triangle4" presStyleLbl="node1" presStyleIdx="3" presStyleCnt="4" custLinFactX="0" custLinFactNeighborX="-100000">
        <dgm:presLayoutVars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nb-NO"/>
        </a:p>
      </dgm:t>
    </dgm:pt>
  </dgm:ptLst>
  <dgm:cxnLst>
    <dgm:cxn modelId="{7D377B6C-754A-4E41-9596-A18D98906A9C}" srcId="{DBAD8992-508B-4B00-AEE7-90F011B7D1C0}" destId="{EE621035-93A1-4DDA-94DC-6999374E15AA}" srcOrd="1" destOrd="0" parTransId="{7CA4A5A2-B915-4EDB-94F3-0DF092908DA5}" sibTransId="{420BE2D1-9587-43B0-96F3-33BC291CF22E}"/>
    <dgm:cxn modelId="{72AF8360-BD5C-6644-821D-0E47D011EADF}" type="presOf" srcId="{3D2D9E23-589B-4559-A468-A840967C4AAF}" destId="{8B844B47-C07F-4139-8021-F56977934AD4}" srcOrd="0" destOrd="0" presId="urn:microsoft.com/office/officeart/2005/8/layout/pyramid4"/>
    <dgm:cxn modelId="{9F1B27EA-893E-0C42-9310-5FA8D73BECB0}" type="presOf" srcId="{0E440E8C-69B0-4424-8DF7-AD3858A1F63A}" destId="{164CDAB3-BAC0-4A50-9DB1-E37AD20918DA}" srcOrd="0" destOrd="0" presId="urn:microsoft.com/office/officeart/2005/8/layout/pyramid4"/>
    <dgm:cxn modelId="{0EFACA74-E972-E846-A201-5B091205F6B7}" type="presOf" srcId="{EE621035-93A1-4DDA-94DC-6999374E15AA}" destId="{03A1461A-0D04-44B2-9130-3D75FD217D2D}" srcOrd="0" destOrd="0" presId="urn:microsoft.com/office/officeart/2005/8/layout/pyramid4"/>
    <dgm:cxn modelId="{620CF281-1608-B24C-B5C1-656BA3D5006D}" type="presOf" srcId="{DBAD8992-508B-4B00-AEE7-90F011B7D1C0}" destId="{2C2930C3-9479-4452-9740-245DF0B91E8E}" srcOrd="0" destOrd="0" presId="urn:microsoft.com/office/officeart/2005/8/layout/pyramid4"/>
    <dgm:cxn modelId="{616AF0FE-ACCE-428A-A93B-17B9BA57E12F}" srcId="{DBAD8992-508B-4B00-AEE7-90F011B7D1C0}" destId="{0E440E8C-69B0-4424-8DF7-AD3858A1F63A}" srcOrd="2" destOrd="0" parTransId="{B371769D-2211-4CD7-9F88-2877987ABB54}" sibTransId="{15D33EAC-EC10-4CBC-9903-8C836BCCC7EB}"/>
    <dgm:cxn modelId="{18201EA5-B092-4FEB-A72E-F901944E5306}" srcId="{DBAD8992-508B-4B00-AEE7-90F011B7D1C0}" destId="{A913270B-7E9E-4858-87B1-772E8055E10F}" srcOrd="0" destOrd="0" parTransId="{1A66EB31-F3AD-4D5D-9DAF-386041928B13}" sibTransId="{EA2E4FF7-5E24-4144-B963-3D07A6EEFF59}"/>
    <dgm:cxn modelId="{B329BAB0-2C2C-E74B-B5B5-CCE8AB18C101}" type="presOf" srcId="{A913270B-7E9E-4858-87B1-772E8055E10F}" destId="{E0C2C49B-8240-4201-927E-56977DF904B6}" srcOrd="0" destOrd="0" presId="urn:microsoft.com/office/officeart/2005/8/layout/pyramid4"/>
    <dgm:cxn modelId="{E07626EE-27B4-462D-BEEB-7F04652D5CB8}" srcId="{DBAD8992-508B-4B00-AEE7-90F011B7D1C0}" destId="{3D2D9E23-589B-4559-A468-A840967C4AAF}" srcOrd="3" destOrd="0" parTransId="{27873F3D-95C6-4C20-BC70-7A8C259C4FAF}" sibTransId="{665A54F9-ABF6-40F8-9697-2C480C02B810}"/>
    <dgm:cxn modelId="{85CFA9C7-0ECE-2346-A403-F003CC58A2ED}" type="presParOf" srcId="{2C2930C3-9479-4452-9740-245DF0B91E8E}" destId="{E0C2C49B-8240-4201-927E-56977DF904B6}" srcOrd="0" destOrd="0" presId="urn:microsoft.com/office/officeart/2005/8/layout/pyramid4"/>
    <dgm:cxn modelId="{58B571C6-DC91-B84A-84AF-AE52F3954E7E}" type="presParOf" srcId="{2C2930C3-9479-4452-9740-245DF0B91E8E}" destId="{03A1461A-0D04-44B2-9130-3D75FD217D2D}" srcOrd="1" destOrd="0" presId="urn:microsoft.com/office/officeart/2005/8/layout/pyramid4"/>
    <dgm:cxn modelId="{7D41BA51-93D3-A948-ADEA-6B2D1214979D}" type="presParOf" srcId="{2C2930C3-9479-4452-9740-245DF0B91E8E}" destId="{164CDAB3-BAC0-4A50-9DB1-E37AD20918DA}" srcOrd="2" destOrd="0" presId="urn:microsoft.com/office/officeart/2005/8/layout/pyramid4"/>
    <dgm:cxn modelId="{7DF599C2-7F21-B94F-90F7-174E729523A3}" type="presParOf" srcId="{2C2930C3-9479-4452-9740-245DF0B91E8E}" destId="{8B844B47-C07F-4139-8021-F56977934AD4}" srcOrd="3" destOrd="0" presId="urn:microsoft.com/office/officeart/2005/8/layout/pyramid4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470D5A-237F-FC4F-A0D3-643E43BE587B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8B090-4B1E-0843-A705-EB5A543FDBB8}">
      <dgm:prSet/>
      <dgm:spPr/>
      <dgm:t>
        <a:bodyPr/>
        <a:lstStyle/>
        <a:p>
          <a:pPr rtl="0"/>
          <a:r>
            <a:rPr lang="en-US" dirty="0" err="1" smtClean="0"/>
            <a:t>Mattias</a:t>
          </a:r>
          <a:r>
            <a:rPr lang="en-US" dirty="0" smtClean="0"/>
            <a:t> – </a:t>
          </a:r>
          <a:r>
            <a:rPr lang="en-US" dirty="0" err="1" smtClean="0"/>
            <a:t>Nordlaks</a:t>
          </a:r>
          <a:r>
            <a:rPr lang="en-US" dirty="0" smtClean="0"/>
            <a:t> AS</a:t>
          </a:r>
        </a:p>
        <a:p>
          <a:pPr rtl="0"/>
          <a:endParaRPr lang="en-US" dirty="0" smtClean="0"/>
        </a:p>
        <a:p>
          <a:pPr rtl="0"/>
          <a:r>
            <a:rPr lang="en-US" b="0" dirty="0" err="1" smtClean="0"/>
            <a:t>Luseskjørt</a:t>
          </a:r>
          <a:r>
            <a:rPr lang="en-US" b="0" dirty="0" smtClean="0"/>
            <a:t> </a:t>
          </a:r>
          <a:r>
            <a:rPr lang="en-US" b="0" dirty="0" err="1" smtClean="0"/>
            <a:t>og</a:t>
          </a:r>
          <a:r>
            <a:rPr lang="en-US" b="0" dirty="0" smtClean="0"/>
            <a:t> </a:t>
          </a:r>
          <a:r>
            <a:rPr lang="en-US" b="0" dirty="0" err="1" smtClean="0"/>
            <a:t>fiskevelferd</a:t>
          </a:r>
          <a:r>
            <a:rPr lang="en-US" b="0" dirty="0" smtClean="0"/>
            <a:t> </a:t>
          </a:r>
          <a:r>
            <a:rPr lang="en-US" b="0" dirty="0" err="1" smtClean="0"/>
            <a:t>i</a:t>
          </a:r>
          <a:r>
            <a:rPr lang="en-US" b="0" dirty="0" smtClean="0"/>
            <a:t> </a:t>
          </a:r>
          <a:r>
            <a:rPr lang="en-US" b="0" dirty="0" err="1" smtClean="0"/>
            <a:t>oppdrett</a:t>
          </a:r>
          <a:r>
            <a:rPr lang="en-US" b="0" dirty="0" smtClean="0"/>
            <a:t> </a:t>
          </a:r>
          <a:r>
            <a:rPr lang="en-US" b="0" dirty="0" err="1" smtClean="0"/>
            <a:t>av</a:t>
          </a:r>
          <a:r>
            <a:rPr lang="en-US" b="0" dirty="0" smtClean="0"/>
            <a:t> </a:t>
          </a:r>
          <a:r>
            <a:rPr lang="en-US" b="0" dirty="0" err="1" smtClean="0"/>
            <a:t>atlantisk</a:t>
          </a:r>
          <a:r>
            <a:rPr lang="en-US" b="0" dirty="0" smtClean="0"/>
            <a:t> </a:t>
          </a:r>
          <a:r>
            <a:rPr lang="en-US" b="0" dirty="0" err="1" smtClean="0"/>
            <a:t>laks</a:t>
          </a:r>
          <a:r>
            <a:rPr lang="en-US" b="0" dirty="0" smtClean="0"/>
            <a:t> </a:t>
          </a:r>
          <a:r>
            <a:rPr lang="en-US" b="0" dirty="0" err="1" smtClean="0"/>
            <a:t>i</a:t>
          </a:r>
          <a:r>
            <a:rPr lang="en-US" b="0" dirty="0" smtClean="0"/>
            <a:t> Nord-</a:t>
          </a:r>
          <a:r>
            <a:rPr lang="en-US" b="0" dirty="0" err="1" smtClean="0"/>
            <a:t>Norge</a:t>
          </a:r>
          <a:endParaRPr lang="en-US" b="0" dirty="0" smtClean="0"/>
        </a:p>
      </dgm:t>
    </dgm:pt>
    <dgm:pt modelId="{71A9EE72-856C-184F-978E-DCD6C53B9ED7}" type="parTrans" cxnId="{9CB4D7F6-5BBD-ED42-8D82-3BBB424DACE3}">
      <dgm:prSet/>
      <dgm:spPr/>
      <dgm:t>
        <a:bodyPr/>
        <a:lstStyle/>
        <a:p>
          <a:endParaRPr lang="en-US"/>
        </a:p>
      </dgm:t>
    </dgm:pt>
    <dgm:pt modelId="{5DC65FD8-8173-0C47-A8DA-FAD6CBA7BD82}" type="sibTrans" cxnId="{9CB4D7F6-5BBD-ED42-8D82-3BBB424DACE3}">
      <dgm:prSet/>
      <dgm:spPr/>
      <dgm:t>
        <a:bodyPr/>
        <a:lstStyle/>
        <a:p>
          <a:endParaRPr lang="en-US"/>
        </a:p>
      </dgm:t>
    </dgm:pt>
    <dgm:pt modelId="{0C620796-9320-C240-899A-1D776DD37CCF}">
      <dgm:prSet/>
      <dgm:spPr/>
      <dgm:t>
        <a:bodyPr/>
        <a:lstStyle/>
        <a:p>
          <a:pPr rtl="0"/>
          <a:r>
            <a:rPr lang="en-US" dirty="0" smtClean="0"/>
            <a:t>Tor-Martin - </a:t>
          </a:r>
          <a:r>
            <a:rPr lang="en-US" dirty="0" err="1" smtClean="0"/>
            <a:t>Råfisklaget</a:t>
          </a:r>
          <a:endParaRPr lang="en-US" dirty="0" smtClean="0"/>
        </a:p>
        <a:p>
          <a:pPr rtl="0"/>
          <a:endParaRPr lang="en-US" dirty="0" smtClean="0"/>
        </a:p>
        <a:p>
          <a:pPr rtl="0"/>
          <a:r>
            <a:rPr lang="en-US" dirty="0" err="1" smtClean="0"/>
            <a:t>Hvilke</a:t>
          </a:r>
          <a:r>
            <a:rPr lang="en-US" dirty="0" smtClean="0"/>
            <a:t> </a:t>
          </a:r>
          <a:r>
            <a:rPr lang="en-US" dirty="0" err="1" smtClean="0"/>
            <a:t>virkemidler</a:t>
          </a:r>
          <a:r>
            <a:rPr lang="en-US" dirty="0" smtClean="0"/>
            <a:t> </a:t>
          </a:r>
          <a:r>
            <a:rPr lang="en-US" dirty="0" err="1" smtClean="0"/>
            <a:t>salgslagene</a:t>
          </a:r>
          <a:r>
            <a:rPr lang="en-US" dirty="0" smtClean="0"/>
            <a:t> </a:t>
          </a:r>
          <a:r>
            <a:rPr lang="en-US" dirty="0" err="1" smtClean="0"/>
            <a:t>har</a:t>
          </a:r>
          <a:r>
            <a:rPr lang="en-US" dirty="0" smtClean="0"/>
            <a:t> for </a:t>
          </a:r>
          <a:r>
            <a:rPr lang="en-US" dirty="0" err="1" smtClean="0"/>
            <a:t>å</a:t>
          </a:r>
          <a:r>
            <a:rPr lang="en-US" dirty="0" smtClean="0"/>
            <a:t> </a:t>
          </a:r>
          <a:r>
            <a:rPr lang="en-US" dirty="0" err="1" smtClean="0"/>
            <a:t>regulere</a:t>
          </a:r>
          <a:r>
            <a:rPr lang="en-US" dirty="0" smtClean="0"/>
            <a:t> </a:t>
          </a:r>
          <a:r>
            <a:rPr lang="en-US" dirty="0" err="1" smtClean="0"/>
            <a:t>førstehåndsmarkedet</a:t>
          </a:r>
          <a:r>
            <a:rPr lang="en-US" dirty="0" smtClean="0"/>
            <a:t> </a:t>
          </a:r>
        </a:p>
      </dgm:t>
    </dgm:pt>
    <dgm:pt modelId="{379125E6-23F4-7B4B-B75C-1FC222E4BAD5}" type="parTrans" cxnId="{421CF96F-4A24-3F44-B7C8-A8B9504F1C2C}">
      <dgm:prSet/>
      <dgm:spPr/>
      <dgm:t>
        <a:bodyPr/>
        <a:lstStyle/>
        <a:p>
          <a:endParaRPr lang="en-US"/>
        </a:p>
      </dgm:t>
    </dgm:pt>
    <dgm:pt modelId="{C8F532F8-1D94-0741-A50A-9ED5307527D0}" type="sibTrans" cxnId="{421CF96F-4A24-3F44-B7C8-A8B9504F1C2C}">
      <dgm:prSet/>
      <dgm:spPr/>
      <dgm:t>
        <a:bodyPr/>
        <a:lstStyle/>
        <a:p>
          <a:endParaRPr lang="en-US"/>
        </a:p>
      </dgm:t>
    </dgm:pt>
    <dgm:pt modelId="{394F323C-82A0-EE4A-99E6-2C13CF385296}" type="pres">
      <dgm:prSet presAssocID="{F5470D5A-237F-FC4F-A0D3-643E43BE58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67F54536-EA5D-394E-9906-4E75D84696C3}" type="pres">
      <dgm:prSet presAssocID="{F5470D5A-237F-FC4F-A0D3-643E43BE587B}" presName="fgShape" presStyleLbl="fgShp" presStyleIdx="0" presStyleCnt="1" custScaleY="166667" custLinFactNeighborX="-245" custLinFactNeighborY="0"/>
      <dgm:spPr/>
    </dgm:pt>
    <dgm:pt modelId="{5F8CEB12-10D8-2D4D-8065-E9663A30A82B}" type="pres">
      <dgm:prSet presAssocID="{F5470D5A-237F-FC4F-A0D3-643E43BE587B}" presName="linComp" presStyleCnt="0"/>
      <dgm:spPr/>
    </dgm:pt>
    <dgm:pt modelId="{9581D7EB-7521-CB4D-9D34-0BDCB55B7564}" type="pres">
      <dgm:prSet presAssocID="{9DE8B090-4B1E-0843-A705-EB5A543FDBB8}" presName="compNode" presStyleCnt="0"/>
      <dgm:spPr/>
    </dgm:pt>
    <dgm:pt modelId="{84EF2257-475F-9F4F-8189-A12691B1D919}" type="pres">
      <dgm:prSet presAssocID="{9DE8B090-4B1E-0843-A705-EB5A543FDBB8}" presName="bkgdShape" presStyleLbl="node1" presStyleIdx="0" presStyleCnt="2"/>
      <dgm:spPr/>
      <dgm:t>
        <a:bodyPr/>
        <a:lstStyle/>
        <a:p>
          <a:endParaRPr lang="en-US"/>
        </a:p>
      </dgm:t>
    </dgm:pt>
    <dgm:pt modelId="{3EEBF8B8-7DC2-0740-B47A-E8B07ACFA31F}" type="pres">
      <dgm:prSet presAssocID="{9DE8B090-4B1E-0843-A705-EB5A543FDBB8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60AED1-449D-664A-9BD4-20E2C7EEFD8E}" type="pres">
      <dgm:prSet presAssocID="{9DE8B090-4B1E-0843-A705-EB5A543FDBB8}" presName="invisiNode" presStyleLbl="node1" presStyleIdx="0" presStyleCnt="2"/>
      <dgm:spPr/>
    </dgm:pt>
    <dgm:pt modelId="{609E7632-E252-4649-AD2F-9C451EB0C600}" type="pres">
      <dgm:prSet presAssocID="{9DE8B090-4B1E-0843-A705-EB5A543FDBB8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6F0410B-E929-D149-9E63-D1EB1B69CE08}" type="pres">
      <dgm:prSet presAssocID="{5DC65FD8-8173-0C47-A8DA-FAD6CBA7BD82}" presName="sibTrans" presStyleLbl="sibTrans2D1" presStyleIdx="0" presStyleCnt="0"/>
      <dgm:spPr/>
      <dgm:t>
        <a:bodyPr/>
        <a:lstStyle/>
        <a:p>
          <a:endParaRPr lang="nb-NO"/>
        </a:p>
      </dgm:t>
    </dgm:pt>
    <dgm:pt modelId="{C8D90F7D-D950-DA44-82EB-1BF357AFDE7C}" type="pres">
      <dgm:prSet presAssocID="{0C620796-9320-C240-899A-1D776DD37CCF}" presName="compNode" presStyleCnt="0"/>
      <dgm:spPr/>
    </dgm:pt>
    <dgm:pt modelId="{2E1F8E58-7E58-3140-8BBC-B3616DCE13CA}" type="pres">
      <dgm:prSet presAssocID="{0C620796-9320-C240-899A-1D776DD37CCF}" presName="bkgdShape" presStyleLbl="node1" presStyleIdx="1" presStyleCnt="2"/>
      <dgm:spPr/>
      <dgm:t>
        <a:bodyPr/>
        <a:lstStyle/>
        <a:p>
          <a:endParaRPr lang="en-US"/>
        </a:p>
      </dgm:t>
    </dgm:pt>
    <dgm:pt modelId="{65307CF6-0BD6-514D-BA72-5A503F3B4789}" type="pres">
      <dgm:prSet presAssocID="{0C620796-9320-C240-899A-1D776DD37CC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D4CE4-D05F-AE4E-A609-9E4124B99698}" type="pres">
      <dgm:prSet presAssocID="{0C620796-9320-C240-899A-1D776DD37CCF}" presName="invisiNode" presStyleLbl="node1" presStyleIdx="1" presStyleCnt="2"/>
      <dgm:spPr/>
    </dgm:pt>
    <dgm:pt modelId="{18ABB80B-856E-DE4C-91D8-6AD37749EF50}" type="pres">
      <dgm:prSet presAssocID="{0C620796-9320-C240-899A-1D776DD37CCF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4A9982B-46CC-1543-8B61-D6F218A9317F}" type="presOf" srcId="{9DE8B090-4B1E-0843-A705-EB5A543FDBB8}" destId="{84EF2257-475F-9F4F-8189-A12691B1D919}" srcOrd="0" destOrd="0" presId="urn:microsoft.com/office/officeart/2005/8/layout/hList7"/>
    <dgm:cxn modelId="{3C3502F2-F6A5-1848-B057-6894FC070F91}" type="presOf" srcId="{5DC65FD8-8173-0C47-A8DA-FAD6CBA7BD82}" destId="{66F0410B-E929-D149-9E63-D1EB1B69CE08}" srcOrd="0" destOrd="0" presId="urn:microsoft.com/office/officeart/2005/8/layout/hList7"/>
    <dgm:cxn modelId="{421CF96F-4A24-3F44-B7C8-A8B9504F1C2C}" srcId="{F5470D5A-237F-FC4F-A0D3-643E43BE587B}" destId="{0C620796-9320-C240-899A-1D776DD37CCF}" srcOrd="1" destOrd="0" parTransId="{379125E6-23F4-7B4B-B75C-1FC222E4BAD5}" sibTransId="{C8F532F8-1D94-0741-A50A-9ED5307527D0}"/>
    <dgm:cxn modelId="{9CB4D7F6-5BBD-ED42-8D82-3BBB424DACE3}" srcId="{F5470D5A-237F-FC4F-A0D3-643E43BE587B}" destId="{9DE8B090-4B1E-0843-A705-EB5A543FDBB8}" srcOrd="0" destOrd="0" parTransId="{71A9EE72-856C-184F-978E-DCD6C53B9ED7}" sibTransId="{5DC65FD8-8173-0C47-A8DA-FAD6CBA7BD82}"/>
    <dgm:cxn modelId="{4B1D53C7-B70E-9D45-BED4-ECF28A539C52}" type="presOf" srcId="{0C620796-9320-C240-899A-1D776DD37CCF}" destId="{65307CF6-0BD6-514D-BA72-5A503F3B4789}" srcOrd="1" destOrd="0" presId="urn:microsoft.com/office/officeart/2005/8/layout/hList7"/>
    <dgm:cxn modelId="{3BE8796D-78FF-9E42-99C6-2A8CAED84482}" type="presOf" srcId="{F5470D5A-237F-FC4F-A0D3-643E43BE587B}" destId="{394F323C-82A0-EE4A-99E6-2C13CF385296}" srcOrd="0" destOrd="0" presId="urn:microsoft.com/office/officeart/2005/8/layout/hList7"/>
    <dgm:cxn modelId="{9C26481D-E546-FB40-9E8C-14EE0EFD4833}" type="presOf" srcId="{0C620796-9320-C240-899A-1D776DD37CCF}" destId="{2E1F8E58-7E58-3140-8BBC-B3616DCE13CA}" srcOrd="0" destOrd="0" presId="urn:microsoft.com/office/officeart/2005/8/layout/hList7"/>
    <dgm:cxn modelId="{71F598E3-5138-9748-8FB2-469CCEC69E91}" type="presOf" srcId="{9DE8B090-4B1E-0843-A705-EB5A543FDBB8}" destId="{3EEBF8B8-7DC2-0740-B47A-E8B07ACFA31F}" srcOrd="1" destOrd="0" presId="urn:microsoft.com/office/officeart/2005/8/layout/hList7"/>
    <dgm:cxn modelId="{CBDD663B-F068-5946-8D4F-D71AB667C13D}" type="presParOf" srcId="{394F323C-82A0-EE4A-99E6-2C13CF385296}" destId="{67F54536-EA5D-394E-9906-4E75D84696C3}" srcOrd="0" destOrd="0" presId="urn:microsoft.com/office/officeart/2005/8/layout/hList7"/>
    <dgm:cxn modelId="{D399BEFC-468F-2A4B-981E-B99F756FBA12}" type="presParOf" srcId="{394F323C-82A0-EE4A-99E6-2C13CF385296}" destId="{5F8CEB12-10D8-2D4D-8065-E9663A30A82B}" srcOrd="1" destOrd="0" presId="urn:microsoft.com/office/officeart/2005/8/layout/hList7"/>
    <dgm:cxn modelId="{A7734DBE-F301-244C-BD91-C6B332DD0DD1}" type="presParOf" srcId="{5F8CEB12-10D8-2D4D-8065-E9663A30A82B}" destId="{9581D7EB-7521-CB4D-9D34-0BDCB55B7564}" srcOrd="0" destOrd="0" presId="urn:microsoft.com/office/officeart/2005/8/layout/hList7"/>
    <dgm:cxn modelId="{AA6CC27E-AB0B-454D-801E-F0061D7BE648}" type="presParOf" srcId="{9581D7EB-7521-CB4D-9D34-0BDCB55B7564}" destId="{84EF2257-475F-9F4F-8189-A12691B1D919}" srcOrd="0" destOrd="0" presId="urn:microsoft.com/office/officeart/2005/8/layout/hList7"/>
    <dgm:cxn modelId="{595765BE-32DA-204F-AD49-8CE54D395388}" type="presParOf" srcId="{9581D7EB-7521-CB4D-9D34-0BDCB55B7564}" destId="{3EEBF8B8-7DC2-0740-B47A-E8B07ACFA31F}" srcOrd="1" destOrd="0" presId="urn:microsoft.com/office/officeart/2005/8/layout/hList7"/>
    <dgm:cxn modelId="{6E38CAF8-6C40-7E4E-9E20-9A09083A7A80}" type="presParOf" srcId="{9581D7EB-7521-CB4D-9D34-0BDCB55B7564}" destId="{B660AED1-449D-664A-9BD4-20E2C7EEFD8E}" srcOrd="2" destOrd="0" presId="urn:microsoft.com/office/officeart/2005/8/layout/hList7"/>
    <dgm:cxn modelId="{C300CD6F-F8D9-8F48-A95A-21569F94CAE9}" type="presParOf" srcId="{9581D7EB-7521-CB4D-9D34-0BDCB55B7564}" destId="{609E7632-E252-4649-AD2F-9C451EB0C600}" srcOrd="3" destOrd="0" presId="urn:microsoft.com/office/officeart/2005/8/layout/hList7"/>
    <dgm:cxn modelId="{0878AA3C-C1B1-3B42-9F37-34BD98E45CF2}" type="presParOf" srcId="{5F8CEB12-10D8-2D4D-8065-E9663A30A82B}" destId="{66F0410B-E929-D149-9E63-D1EB1B69CE08}" srcOrd="1" destOrd="0" presId="urn:microsoft.com/office/officeart/2005/8/layout/hList7"/>
    <dgm:cxn modelId="{D2520BCE-D52D-BA4A-9FC4-1CF32C1D6445}" type="presParOf" srcId="{5F8CEB12-10D8-2D4D-8065-E9663A30A82B}" destId="{C8D90F7D-D950-DA44-82EB-1BF357AFDE7C}" srcOrd="2" destOrd="0" presId="urn:microsoft.com/office/officeart/2005/8/layout/hList7"/>
    <dgm:cxn modelId="{0F85BC02-370B-934D-B7DA-AE15BE86FE2C}" type="presParOf" srcId="{C8D90F7D-D950-DA44-82EB-1BF357AFDE7C}" destId="{2E1F8E58-7E58-3140-8BBC-B3616DCE13CA}" srcOrd="0" destOrd="0" presId="urn:microsoft.com/office/officeart/2005/8/layout/hList7"/>
    <dgm:cxn modelId="{60FD0D36-C342-F243-920D-30E7F0D35CB3}" type="presParOf" srcId="{C8D90F7D-D950-DA44-82EB-1BF357AFDE7C}" destId="{65307CF6-0BD6-514D-BA72-5A503F3B4789}" srcOrd="1" destOrd="0" presId="urn:microsoft.com/office/officeart/2005/8/layout/hList7"/>
    <dgm:cxn modelId="{79E4A3DE-2D47-DB41-8923-C805E898E76D}" type="presParOf" srcId="{C8D90F7D-D950-DA44-82EB-1BF357AFDE7C}" destId="{659D4CE4-D05F-AE4E-A609-9E4124B99698}" srcOrd="2" destOrd="0" presId="urn:microsoft.com/office/officeart/2005/8/layout/hList7"/>
    <dgm:cxn modelId="{D746FC33-68B2-A145-B974-D80390D21D8A}" type="presParOf" srcId="{C8D90F7D-D950-DA44-82EB-1BF357AFDE7C}" destId="{18ABB80B-856E-DE4C-91D8-6AD37749EF5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93CF5-08DC-074F-9F45-F2D060A05528}" type="datetimeFigureOut">
              <a:rPr lang="nn-NO" smtClean="0"/>
              <a:pPr/>
              <a:t>31.10.2016</a:t>
            </a:fld>
            <a:endParaRPr lang="nn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4C6F1-7654-4546-84C8-726BBFF0FEE9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042161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6DB8D-B5BF-43A9-B355-ED1A931721B0}" type="datetimeFigureOut">
              <a:rPr lang="nb-NO" smtClean="0"/>
              <a:t>31.10.2016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6367-4E4D-4CA3-9BBE-ECDF6FE300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70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6367-4E4D-4CA3-9BBE-ECDF6FE300F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395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Oda</a:t>
            </a:r>
            <a:r>
              <a:rPr lang="en-US" dirty="0" smtClean="0"/>
              <a:t> </a:t>
            </a:r>
            <a:r>
              <a:rPr lang="en-US" dirty="0" err="1" smtClean="0"/>
              <a:t>bernsten</a:t>
            </a:r>
            <a:r>
              <a:rPr lang="en-US" dirty="0" smtClean="0"/>
              <a:t> – </a:t>
            </a:r>
            <a:r>
              <a:rPr lang="en-US" dirty="0" err="1" smtClean="0"/>
              <a:t>snakk</a:t>
            </a:r>
            <a:r>
              <a:rPr lang="en-US" dirty="0" smtClean="0"/>
              <a:t> med Ingrid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6367-4E4D-4CA3-9BBE-ECDF6FE300F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211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8"/>
            <a:ext cx="4934354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3606172"/>
            <a:ext cx="4675782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 userDrawn="1"/>
        </p:nvCxnSpPr>
        <p:spPr>
          <a:xfrm>
            <a:off x="790575" y="3488851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31.10.2016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837785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31.10.2016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837785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31.10.2016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n-NO" smtClean="0"/>
              <a:pPr/>
              <a:t>31.10.2016</a:t>
            </a:fld>
            <a:endParaRPr lang="nn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31.10.2016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6" name="Plassholder for dato 2"/>
          <p:cNvSpPr txBox="1">
            <a:spLocks/>
          </p:cNvSpPr>
          <p:nvPr userDrawn="1"/>
        </p:nvSpPr>
        <p:spPr>
          <a:xfrm>
            <a:off x="712382" y="6356352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9E8F3-4849-FA48-B4C8-2D894E979956}" type="datetimeFigureOut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Open Sans Light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31.10.2016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Open Sans Light"/>
              <a:ea typeface="+mn-ea"/>
              <a:cs typeface="Open Sans Light"/>
            </a:endParaRPr>
          </a:p>
        </p:txBody>
      </p:sp>
      <p:sp>
        <p:nvSpPr>
          <p:cNvPr id="7" name="Plassholder for lysbildenummer 4"/>
          <p:cNvSpPr txBox="1">
            <a:spLocks/>
          </p:cNvSpPr>
          <p:nvPr userDrawn="1"/>
        </p:nvSpPr>
        <p:spPr>
          <a:xfrm>
            <a:off x="6553200" y="6356352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67F36-0B61-F749-ACDB-F36D7579231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Open Sans Light"/>
                <a:ea typeface="+mn-ea"/>
                <a:cs typeface="Open Sans Light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Open Sans Light"/>
              <a:ea typeface="+mn-ea"/>
              <a:cs typeface="Open Sans Light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71" y="3666179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b-NO" noProof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7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7" y="3694069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52" y="4006216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e 13" descr="UiT_Navn_bla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5"/>
            <a:ext cx="1360023" cy="2275551"/>
          </a:xfrm>
          <a:prstGeom prst="rect">
            <a:avLst/>
          </a:prstGeom>
        </p:spPr>
      </p:pic>
      <p:sp>
        <p:nvSpPr>
          <p:cNvPr id="15" name="Undertittel 2"/>
          <p:cNvSpPr txBox="1">
            <a:spLocks/>
          </p:cNvSpPr>
          <p:nvPr userDrawn="1"/>
        </p:nvSpPr>
        <p:spPr>
          <a:xfrm>
            <a:off x="706467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nb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3A4EE7-DF06-457D-B00F-1BE524C775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8"/>
            <a:ext cx="7880116" cy="1216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noProof="0" smtClean="0"/>
              <a:t>Klikk for å redigere tittelstil</a:t>
            </a:r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300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82" y="6356352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31.10.2016</a:t>
            </a:fld>
            <a:endParaRPr lang="nb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5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005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6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62" y="5850108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87" y="6048479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2" y="1603379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mailto:kathrine.tveiteras@uit.no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diagramData" Target="../diagrams/data3.xml"/><Relationship Id="rId26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21" Type="http://schemas.openxmlformats.org/officeDocument/2006/relationships/diagramColors" Target="../diagrams/colors3.xml"/><Relationship Id="rId7" Type="http://schemas.openxmlformats.org/officeDocument/2006/relationships/image" Target="../media/image5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5" Type="http://schemas.openxmlformats.org/officeDocument/2006/relationships/diagramQuickStyle" Target="../diagrams/quickStyle4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2.xml"/><Relationship Id="rId20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diagramColors" Target="../diagrams/colors1.xml"/><Relationship Id="rId24" Type="http://schemas.openxmlformats.org/officeDocument/2006/relationships/diagramLayout" Target="../diagrams/layout4.xml"/><Relationship Id="rId5" Type="http://schemas.openxmlformats.org/officeDocument/2006/relationships/image" Target="../media/image7.png"/><Relationship Id="rId15" Type="http://schemas.openxmlformats.org/officeDocument/2006/relationships/diagramQuickStyle" Target="../diagrams/quickStyle2.xml"/><Relationship Id="rId23" Type="http://schemas.openxmlformats.org/officeDocument/2006/relationships/diagramData" Target="../diagrams/data4.xml"/><Relationship Id="rId10" Type="http://schemas.openxmlformats.org/officeDocument/2006/relationships/diagramQuickStyle" Target="../diagrams/quickStyle1.xml"/><Relationship Id="rId19" Type="http://schemas.openxmlformats.org/officeDocument/2006/relationships/diagramLayout" Target="../diagrams/layout3.xml"/><Relationship Id="rId4" Type="http://schemas.openxmlformats.org/officeDocument/2006/relationships/image" Target="../media/image6.jp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Relationship Id="rId22" Type="http://schemas.microsoft.com/office/2007/relationships/diagramDrawing" Target="../diagrams/drawing3.xml"/><Relationship Id="rId27" Type="http://schemas.microsoft.com/office/2007/relationships/diagramDrawing" Target="../diagrams/drawin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settinnegetbil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" y="4"/>
            <a:ext cx="9127096" cy="685799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39" y="0"/>
            <a:ext cx="4563517" cy="6858000"/>
          </a:xfrm>
          <a:prstGeom prst="rect">
            <a:avLst/>
          </a:prstGeom>
        </p:spPr>
      </p:pic>
      <p:grpSp>
        <p:nvGrpSpPr>
          <p:cNvPr id="12" name="Gruppe 11"/>
          <p:cNvGrpSpPr/>
          <p:nvPr/>
        </p:nvGrpSpPr>
        <p:grpSpPr>
          <a:xfrm>
            <a:off x="8" y="-136644"/>
            <a:ext cx="6845323" cy="7034143"/>
            <a:chOff x="19013" y="-129789"/>
            <a:chExt cx="6845323" cy="7034143"/>
          </a:xfrm>
        </p:grpSpPr>
        <p:pic>
          <p:nvPicPr>
            <p:cNvPr id="15" name="Bilde 14" descr="Untitled-1.png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13" y="-2218"/>
              <a:ext cx="6845323" cy="6858000"/>
            </a:xfrm>
            <a:prstGeom prst="rect">
              <a:avLst/>
            </a:prstGeom>
          </p:spPr>
        </p:pic>
        <p:cxnSp>
          <p:nvCxnSpPr>
            <p:cNvPr id="17" name="Rett linje 16"/>
            <p:cNvCxnSpPr/>
            <p:nvPr/>
          </p:nvCxnSpPr>
          <p:spPr>
            <a:xfrm rot="5400000">
              <a:off x="2038799" y="2087286"/>
              <a:ext cx="7034143" cy="2599994"/>
            </a:xfrm>
            <a:prstGeom prst="line">
              <a:avLst/>
            </a:prstGeom>
            <a:ln w="1016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De beste hodene</a:t>
            </a:r>
            <a:br>
              <a:rPr lang="nb-NO" dirty="0" smtClean="0"/>
            </a:br>
            <a:r>
              <a:rPr lang="nb-NO" dirty="0" smtClean="0"/>
              <a:t>- </a:t>
            </a:r>
            <a:r>
              <a:rPr lang="nb-NO" sz="2000" dirty="0" smtClean="0"/>
              <a:t>studenter i samarbeid med næringa</a:t>
            </a:r>
            <a:endParaRPr lang="nb-NO" sz="1800" dirty="0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694366" y="3606173"/>
            <a:ext cx="4675782" cy="2168987"/>
          </a:xfrm>
        </p:spPr>
        <p:txBody>
          <a:bodyPr>
            <a:normAutofit/>
          </a:bodyPr>
          <a:lstStyle/>
          <a:p>
            <a:r>
              <a:rPr lang="nb-NO" smtClean="0"/>
              <a:t>Tromskonferansen </a:t>
            </a:r>
            <a:r>
              <a:rPr lang="nb-NO" smtClean="0"/>
              <a:t>31.oktober </a:t>
            </a:r>
            <a:r>
              <a:rPr lang="nb-NO" dirty="0" smtClean="0"/>
              <a:t>2016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Kathrine Tveiterås</a:t>
            </a:r>
          </a:p>
          <a:p>
            <a:r>
              <a:rPr lang="nb-NO" dirty="0" smtClean="0"/>
              <a:t>Instituttleder</a:t>
            </a:r>
          </a:p>
          <a:p>
            <a:r>
              <a:rPr lang="nb-NO" dirty="0" smtClean="0"/>
              <a:t>Norges fiskerihøgskole</a:t>
            </a:r>
          </a:p>
          <a:p>
            <a:r>
              <a:rPr lang="nb-NO" dirty="0" smtClean="0"/>
              <a:t>UiT Norges arktiske universitet</a:t>
            </a:r>
          </a:p>
        </p:txBody>
      </p:sp>
      <p:pic>
        <p:nvPicPr>
          <p:cNvPr id="7" name="Bilde 6" descr="UiT_Navn_bla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" y="5"/>
            <a:ext cx="1360023" cy="2275551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Nors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447" y="5990616"/>
            <a:ext cx="543971" cy="532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69963" y="1751013"/>
            <a:ext cx="7888287" cy="437515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 smtClean="0"/>
              <a:t>Tusen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takk</a:t>
            </a:r>
            <a:r>
              <a:rPr lang="en-US" sz="2800" b="1" dirty="0" smtClean="0"/>
              <a:t> for </a:t>
            </a:r>
            <a:r>
              <a:rPr lang="en-US" sz="2800" b="1" dirty="0" err="1" smtClean="0"/>
              <a:t>oppmerksomheten</a:t>
            </a:r>
            <a:endParaRPr lang="en-US" sz="28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k</a:t>
            </a:r>
            <a:r>
              <a:rPr lang="en-US" dirty="0" smtClean="0">
                <a:hlinkClick r:id="rId2"/>
              </a:rPr>
              <a:t>athrine.tveiteras@uit.no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560"/>
            <a:ext cx="4766235" cy="3233439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88" t="1" r="7750" b="-1"/>
          <a:stretch/>
        </p:blipFill>
        <p:spPr>
          <a:xfrm>
            <a:off x="6828119" y="3660837"/>
            <a:ext cx="2315881" cy="323693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/>
          <a:stretch/>
        </p:blipFill>
        <p:spPr>
          <a:xfrm>
            <a:off x="4736354" y="3660837"/>
            <a:ext cx="2181411" cy="31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settinnegetbil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" y="4"/>
            <a:ext cx="9127096" cy="6857999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8" b="11373"/>
          <a:stretch/>
        </p:blipFill>
        <p:spPr>
          <a:xfrm>
            <a:off x="4292392" y="-200482"/>
            <a:ext cx="4957406" cy="7058484"/>
          </a:xfrm>
          <a:prstGeom prst="rect">
            <a:avLst/>
          </a:prstGeom>
        </p:spPr>
      </p:pic>
      <p:pic>
        <p:nvPicPr>
          <p:cNvPr id="15" name="Bilde 14" descr="Untitled-1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l="59" r="-1"/>
          <a:stretch/>
        </p:blipFill>
        <p:spPr>
          <a:xfrm rot="21181108">
            <a:off x="-500747" y="-359308"/>
            <a:ext cx="6946225" cy="7376135"/>
          </a:xfrm>
          <a:prstGeom prst="rect">
            <a:avLst/>
          </a:prstGeom>
        </p:spPr>
      </p:pic>
      <p:pic>
        <p:nvPicPr>
          <p:cNvPr id="11" name="Bilde 10" descr="LogoNors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447" y="5990616"/>
            <a:ext cx="543971" cy="532397"/>
          </a:xfrm>
          <a:prstGeom prst="rect">
            <a:avLst/>
          </a:prstGeom>
        </p:spPr>
      </p:pic>
      <p:sp>
        <p:nvSpPr>
          <p:cNvPr id="21" name="Tittel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Utdanning</a:t>
            </a:r>
            <a:endParaRPr lang="nb-NO" sz="2000" dirty="0"/>
          </a:p>
        </p:txBody>
      </p:sp>
      <p:sp>
        <p:nvSpPr>
          <p:cNvPr id="24" name="Plassholder for innhold 23"/>
          <p:cNvSpPr>
            <a:spLocks noGrp="1"/>
          </p:cNvSpPr>
          <p:nvPr>
            <p:ph idx="1"/>
          </p:nvPr>
        </p:nvSpPr>
        <p:spPr>
          <a:xfrm>
            <a:off x="670305" y="1751183"/>
            <a:ext cx="3818573" cy="4374980"/>
          </a:xfrm>
        </p:spPr>
        <p:txBody>
          <a:bodyPr>
            <a:normAutofit/>
          </a:bodyPr>
          <a:lstStyle/>
          <a:p>
            <a:pPr fontAlgn="t"/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068664255"/>
              </p:ext>
            </p:extLst>
          </p:nvPr>
        </p:nvGraphicFramePr>
        <p:xfrm>
          <a:off x="564264" y="1796527"/>
          <a:ext cx="3629891" cy="133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3719691922"/>
              </p:ext>
            </p:extLst>
          </p:nvPr>
        </p:nvGraphicFramePr>
        <p:xfrm>
          <a:off x="564263" y="4420863"/>
          <a:ext cx="3629891" cy="133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47664969"/>
              </p:ext>
            </p:extLst>
          </p:nvPr>
        </p:nvGraphicFramePr>
        <p:xfrm>
          <a:off x="564263" y="3876755"/>
          <a:ext cx="3629891" cy="70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173825324"/>
              </p:ext>
            </p:extLst>
          </p:nvPr>
        </p:nvGraphicFramePr>
        <p:xfrm>
          <a:off x="2229327" y="2663743"/>
          <a:ext cx="1964827" cy="133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6" name="TekstSylinder 25"/>
          <p:cNvSpPr txBox="1"/>
          <p:nvPr/>
        </p:nvSpPr>
        <p:spPr>
          <a:xfrm>
            <a:off x="989976" y="5607312"/>
            <a:ext cx="930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bachelor</a:t>
            </a:r>
            <a:endParaRPr lang="nb-NO" sz="1600" b="1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2856557" y="560731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/>
              <a:t>master</a:t>
            </a: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41734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1" r="10875" b="16215"/>
          <a:stretch/>
        </p:blipFill>
        <p:spPr bwMode="auto">
          <a:xfrm>
            <a:off x="179299" y="174171"/>
            <a:ext cx="3504428" cy="3500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>
          <a:xfrm>
            <a:off x="182878" y="3786164"/>
            <a:ext cx="3500848" cy="294120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b="13667"/>
          <a:stretch/>
        </p:blipFill>
        <p:spPr>
          <a:xfrm>
            <a:off x="3762096" y="3786164"/>
            <a:ext cx="5381904" cy="291943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/>
          <a:stretch/>
        </p:blipFill>
        <p:spPr>
          <a:xfrm>
            <a:off x="3762096" y="191588"/>
            <a:ext cx="5387390" cy="34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48166" r="30531"/>
          <a:stretch/>
        </p:blipFill>
        <p:spPr>
          <a:xfrm>
            <a:off x="2771800" y="980728"/>
            <a:ext cx="6408712" cy="26282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73986773"/>
              </p:ext>
            </p:extLst>
          </p:nvPr>
        </p:nvGraphicFramePr>
        <p:xfrm>
          <a:off x="-900608" y="980728"/>
          <a:ext cx="73448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63588" y="1940931"/>
            <a:ext cx="188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</a:rPr>
              <a:t>PRAKSIS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6148" y="3645024"/>
            <a:ext cx="4007114" cy="2146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nb-NO" dirty="0" smtClean="0"/>
              <a:t>Eget praksiskurs på 10 studiepoeng</a:t>
            </a:r>
          </a:p>
          <a:p>
            <a:pPr algn="r">
              <a:lnSpc>
                <a:spcPct val="150000"/>
              </a:lnSpc>
            </a:pPr>
            <a:r>
              <a:rPr lang="nb-NO" dirty="0" smtClean="0"/>
              <a:t>3 x 1 uke i praksis hos «partnerbedrift»</a:t>
            </a:r>
          </a:p>
          <a:p>
            <a:pPr algn="r">
              <a:lnSpc>
                <a:spcPct val="150000"/>
              </a:lnSpc>
            </a:pPr>
            <a:r>
              <a:rPr lang="nb-NO" dirty="0" smtClean="0"/>
              <a:t>Bevisstgjøring om karriereferdigheter</a:t>
            </a:r>
          </a:p>
          <a:p>
            <a:pPr algn="r">
              <a:lnSpc>
                <a:spcPct val="150000"/>
              </a:lnSpc>
            </a:pPr>
            <a:r>
              <a:rPr lang="nb-NO" dirty="0" smtClean="0"/>
              <a:t>Kunnskapsdeling</a:t>
            </a:r>
          </a:p>
          <a:p>
            <a:pPr algn="r">
              <a:lnSpc>
                <a:spcPct val="150000"/>
              </a:lnSpc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44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Partnere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300" y="1837785"/>
            <a:ext cx="3710048" cy="48297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dirty="0" err="1"/>
              <a:t>Lerøya</a:t>
            </a:r>
            <a:r>
              <a:rPr lang="nb-NO" dirty="0"/>
              <a:t> Aurora</a:t>
            </a:r>
          </a:p>
          <a:p>
            <a:pPr>
              <a:lnSpc>
                <a:spcPct val="110000"/>
              </a:lnSpc>
            </a:pPr>
            <a:r>
              <a:rPr lang="nb-NO" dirty="0"/>
              <a:t>Brødrene Karlsen</a:t>
            </a:r>
          </a:p>
          <a:p>
            <a:pPr>
              <a:lnSpc>
                <a:spcPct val="110000"/>
              </a:lnSpc>
            </a:pPr>
            <a:r>
              <a:rPr lang="nb-NO" dirty="0" err="1"/>
              <a:t>Wilsgård</a:t>
            </a:r>
            <a:r>
              <a:rPr lang="nb-NO" dirty="0"/>
              <a:t> Fiskeoppdrett</a:t>
            </a:r>
          </a:p>
          <a:p>
            <a:pPr>
              <a:lnSpc>
                <a:spcPct val="110000"/>
              </a:lnSpc>
            </a:pPr>
            <a:r>
              <a:rPr lang="nb-NO" dirty="0" smtClean="0"/>
              <a:t>Sjømatrådet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/>
              <a:t>Sjømat Norge </a:t>
            </a:r>
          </a:p>
          <a:p>
            <a:pPr>
              <a:lnSpc>
                <a:spcPct val="110000"/>
              </a:lnSpc>
            </a:pPr>
            <a:r>
              <a:rPr lang="nb-NO" dirty="0"/>
              <a:t>Norges R</a:t>
            </a:r>
            <a:r>
              <a:rPr lang="nb-NO" dirty="0" smtClean="0"/>
              <a:t>åfisklag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/>
              <a:t>Nergård </a:t>
            </a:r>
            <a:r>
              <a:rPr lang="nb-NO" dirty="0" smtClean="0"/>
              <a:t>AS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 err="1">
                <a:solidFill>
                  <a:srgbClr val="000000"/>
                </a:solidFill>
              </a:rPr>
              <a:t>Norfra</a:t>
            </a:r>
            <a:endParaRPr lang="nb-NO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nb-NO" dirty="0"/>
              <a:t>Nord-Troms </a:t>
            </a:r>
            <a:r>
              <a:rPr lang="nb-NO" dirty="0" smtClean="0"/>
              <a:t>VG</a:t>
            </a:r>
            <a:r>
              <a:rPr lang="nb-NO" dirty="0"/>
              <a:t>S</a:t>
            </a:r>
          </a:p>
          <a:p>
            <a:pPr>
              <a:lnSpc>
                <a:spcPct val="110000"/>
              </a:lnSpc>
            </a:pPr>
            <a:r>
              <a:rPr lang="nb-NO" dirty="0"/>
              <a:t>Fiskeridirektoratet </a:t>
            </a:r>
            <a:r>
              <a:rPr lang="nb-NO" dirty="0" smtClean="0"/>
              <a:t>Nord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 smtClean="0"/>
              <a:t>Havbruksstasjonen </a:t>
            </a:r>
            <a:r>
              <a:rPr lang="nb-NO" dirty="0"/>
              <a:t>i </a:t>
            </a:r>
            <a:r>
              <a:rPr lang="nb-NO" dirty="0" smtClean="0"/>
              <a:t>Tromsø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/>
              <a:t>Troms </a:t>
            </a:r>
            <a:r>
              <a:rPr lang="nb-NO" dirty="0" smtClean="0"/>
              <a:t>Fylkeskommune</a:t>
            </a:r>
          </a:p>
          <a:p>
            <a:pPr>
              <a:lnSpc>
                <a:spcPct val="110000"/>
              </a:lnSpc>
            </a:pPr>
            <a:r>
              <a:rPr lang="nb-NO" dirty="0" smtClean="0"/>
              <a:t>Grieg Seafood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>
            <a:noAutofit/>
          </a:bodyPr>
          <a:lstStyle/>
          <a:p>
            <a:r>
              <a:rPr lang="nb-NO" dirty="0"/>
              <a:t>Akvaplan Niva</a:t>
            </a:r>
          </a:p>
          <a:p>
            <a:r>
              <a:rPr lang="nb-NO" dirty="0"/>
              <a:t>Stella Polaris</a:t>
            </a:r>
          </a:p>
          <a:p>
            <a:r>
              <a:rPr lang="nb-NO" dirty="0" smtClean="0"/>
              <a:t>Cape </a:t>
            </a:r>
            <a:r>
              <a:rPr lang="nb-NO" dirty="0"/>
              <a:t>Fish Group</a:t>
            </a:r>
          </a:p>
          <a:p>
            <a:r>
              <a:rPr lang="nb-NO" dirty="0" err="1"/>
              <a:t>Tustern</a:t>
            </a:r>
            <a:r>
              <a:rPr lang="nb-NO" dirty="0"/>
              <a:t> Kystrederi ("Fortune")</a:t>
            </a:r>
          </a:p>
          <a:p>
            <a:r>
              <a:rPr lang="nb-NO" dirty="0"/>
              <a:t>Senja </a:t>
            </a:r>
            <a:r>
              <a:rPr lang="nb-NO" dirty="0" smtClean="0"/>
              <a:t>VGS</a:t>
            </a:r>
            <a:endParaRPr lang="nb-NO" dirty="0"/>
          </a:p>
          <a:p>
            <a:r>
              <a:rPr lang="nb-NO" dirty="0"/>
              <a:t>Norges </a:t>
            </a:r>
            <a:r>
              <a:rPr lang="nb-NO" dirty="0" err="1"/>
              <a:t>F</a:t>
            </a:r>
            <a:r>
              <a:rPr lang="nb-NO" dirty="0" err="1" smtClean="0"/>
              <a:t>iskarlag</a:t>
            </a:r>
            <a:endParaRPr lang="nb-NO" dirty="0"/>
          </a:p>
          <a:p>
            <a:r>
              <a:rPr lang="nb-NO" dirty="0" err="1"/>
              <a:t>Nordlaks</a:t>
            </a:r>
            <a:endParaRPr lang="nb-NO" dirty="0"/>
          </a:p>
          <a:p>
            <a:r>
              <a:rPr lang="nb-NO" dirty="0" err="1"/>
              <a:t>Nofima</a:t>
            </a:r>
            <a:endParaRPr lang="nb-NO" dirty="0"/>
          </a:p>
          <a:p>
            <a:r>
              <a:rPr lang="nb-NO" dirty="0" err="1"/>
              <a:t>Havforskningssinstituttet</a:t>
            </a:r>
            <a:endParaRPr lang="nb-NO" dirty="0"/>
          </a:p>
          <a:p>
            <a:r>
              <a:rPr lang="nb-NO" dirty="0"/>
              <a:t>Tromsø kommune</a:t>
            </a:r>
          </a:p>
          <a:p>
            <a:r>
              <a:rPr lang="nb-NO" dirty="0" err="1"/>
              <a:t>Salmar</a:t>
            </a:r>
            <a:r>
              <a:rPr lang="nb-NO" dirty="0"/>
              <a:t> Nord</a:t>
            </a:r>
          </a:p>
          <a:p>
            <a:r>
              <a:rPr lang="nb-NO" dirty="0" smtClean="0"/>
              <a:t>Marine </a:t>
            </a:r>
            <a:r>
              <a:rPr lang="nb-NO" dirty="0"/>
              <a:t>Harvest </a:t>
            </a:r>
          </a:p>
          <a:p>
            <a:r>
              <a:rPr lang="nb-NO" dirty="0" smtClean="0"/>
              <a:t>SALT</a:t>
            </a:r>
          </a:p>
          <a:p>
            <a:r>
              <a:rPr lang="nb-NO" dirty="0" smtClean="0"/>
              <a:t>EWOS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877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40624"/>
              </p:ext>
            </p:extLst>
          </p:nvPr>
        </p:nvGraphicFramePr>
        <p:xfrm>
          <a:off x="412750" y="-174625"/>
          <a:ext cx="9636125" cy="711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Hexagon 4"/>
          <p:cNvSpPr/>
          <p:nvPr/>
        </p:nvSpPr>
        <p:spPr>
          <a:xfrm>
            <a:off x="4831128" y="5576010"/>
            <a:ext cx="211994" cy="18273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413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48166" r="30531"/>
          <a:stretch/>
        </p:blipFill>
        <p:spPr>
          <a:xfrm>
            <a:off x="2734246" y="980728"/>
            <a:ext cx="6408712" cy="262829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1177054"/>
              </p:ext>
            </p:extLst>
          </p:nvPr>
        </p:nvGraphicFramePr>
        <p:xfrm>
          <a:off x="-900608" y="980728"/>
          <a:ext cx="73448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63588" y="1940931"/>
            <a:ext cx="1934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 smtClean="0">
                <a:solidFill>
                  <a:schemeClr val="bg1"/>
                </a:solidFill>
              </a:rPr>
              <a:t>MASTER</a:t>
            </a: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9815" y="3667125"/>
            <a:ext cx="3737810" cy="2562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/>
              <a:t>Problemstilling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næringa</a:t>
            </a:r>
            <a:endParaRPr lang="en-US" dirty="0"/>
          </a:p>
          <a:p>
            <a:pPr algn="r">
              <a:lnSpc>
                <a:spcPct val="150000"/>
              </a:lnSpc>
            </a:pPr>
            <a:r>
              <a:rPr lang="en-US" dirty="0"/>
              <a:t>Relevant </a:t>
            </a:r>
            <a:r>
              <a:rPr lang="en-US" dirty="0" err="1"/>
              <a:t>trening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erfaring</a:t>
            </a:r>
            <a:r>
              <a:rPr lang="en-US" dirty="0"/>
              <a:t> – for </a:t>
            </a:r>
            <a:r>
              <a:rPr lang="en-US" dirty="0" err="1"/>
              <a:t>alle</a:t>
            </a:r>
            <a:endParaRPr lang="en-US" dirty="0"/>
          </a:p>
          <a:p>
            <a:pPr algn="r">
              <a:lnSpc>
                <a:spcPct val="150000"/>
              </a:lnSpc>
            </a:pP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rekrutteringsmuligheter</a:t>
            </a:r>
            <a:endParaRPr lang="en-US" dirty="0"/>
          </a:p>
          <a:p>
            <a:pPr algn="r">
              <a:lnSpc>
                <a:spcPct val="150000"/>
              </a:lnSpc>
            </a:pPr>
            <a:endParaRPr lang="en-US" dirty="0" smtClean="0"/>
          </a:p>
          <a:p>
            <a:pPr algn="r">
              <a:lnSpc>
                <a:spcPct val="150000"/>
              </a:lnSpc>
            </a:pPr>
            <a:r>
              <a:rPr lang="en-US" dirty="0" err="1" smtClean="0"/>
              <a:t>Kunnskapsdeling</a:t>
            </a:r>
            <a:endParaRPr lang="en-US" dirty="0"/>
          </a:p>
          <a:p>
            <a:pPr algn="r">
              <a:lnSpc>
                <a:spcPct val="15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96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Masteroppgaver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for </a:t>
            </a:r>
            <a:r>
              <a:rPr lang="en-US" dirty="0" err="1" smtClean="0"/>
              <a:t>sjømatnæringen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930083"/>
              </p:ext>
            </p:extLst>
          </p:nvPr>
        </p:nvGraphicFramePr>
        <p:xfrm>
          <a:off x="841375" y="1889124"/>
          <a:ext cx="7026415" cy="468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87499" y="5778500"/>
            <a:ext cx="55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Innsikt</a:t>
            </a:r>
            <a:r>
              <a:rPr lang="en-US" dirty="0" smtClean="0"/>
              <a:t> – </a:t>
            </a:r>
            <a:r>
              <a:rPr lang="en-US" dirty="0" err="1" smtClean="0"/>
              <a:t>erfaring</a:t>
            </a:r>
            <a:r>
              <a:rPr lang="en-US" dirty="0" smtClean="0"/>
              <a:t> – </a:t>
            </a:r>
            <a:r>
              <a:rPr lang="en-US" dirty="0" err="1" smtClean="0"/>
              <a:t>samarbeid</a:t>
            </a:r>
            <a:r>
              <a:rPr lang="en-US" dirty="0" smtClean="0"/>
              <a:t> – </a:t>
            </a:r>
            <a:r>
              <a:rPr lang="en-US" dirty="0" err="1" smtClean="0"/>
              <a:t>krevende</a:t>
            </a:r>
            <a:r>
              <a:rPr lang="en-US" dirty="0" smtClean="0"/>
              <a:t> – </a:t>
            </a:r>
            <a:r>
              <a:rPr lang="en-US" dirty="0" err="1" smtClean="0"/>
              <a:t>motiverende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VRI-</a:t>
            </a:r>
            <a:r>
              <a:rPr lang="en-US" dirty="0" err="1" smtClean="0"/>
              <a:t>ordningens</a:t>
            </a:r>
            <a:r>
              <a:rPr lang="en-US" dirty="0" smtClean="0"/>
              <a:t> </a:t>
            </a:r>
            <a:r>
              <a:rPr lang="en-US" dirty="0" err="1" smtClean="0"/>
              <a:t>betydning</a:t>
            </a:r>
            <a:endParaRPr lang="en-US" dirty="0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10891" b="10891"/>
          <a:stretch/>
        </p:blipFill>
        <p:spPr>
          <a:xfrm>
            <a:off x="670300" y="1761737"/>
            <a:ext cx="7143935" cy="4957340"/>
          </a:xfrm>
        </p:spPr>
      </p:pic>
    </p:spTree>
    <p:extLst>
      <p:ext uri="{BB962C8B-B14F-4D97-AF65-F5344CB8AC3E}">
        <p14:creationId xmlns:p14="http://schemas.microsoft.com/office/powerpoint/2010/main" val="22759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FH-basis - engelsk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NFH-basis - engelsk</Template>
  <TotalTime>163639</TotalTime>
  <Words>209</Words>
  <Application>Microsoft Office PowerPoint</Application>
  <PresentationFormat>Skjermfremvisning (4:3)</PresentationFormat>
  <Paragraphs>88</Paragraphs>
  <Slides>10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Open Sans</vt:lpstr>
      <vt:lpstr>Open Sans Light</vt:lpstr>
      <vt:lpstr>NFH-basis - engelsk</vt:lpstr>
      <vt:lpstr> De beste hodene - studenter i samarbeid med næringa</vt:lpstr>
      <vt:lpstr>   Utdanning</vt:lpstr>
      <vt:lpstr>PowerPoint-presentasjon</vt:lpstr>
      <vt:lpstr>PowerPoint-presentasjon</vt:lpstr>
      <vt:lpstr>Partnere</vt:lpstr>
      <vt:lpstr>PowerPoint-presentasjon</vt:lpstr>
      <vt:lpstr>PowerPoint-presentasjon</vt:lpstr>
      <vt:lpstr>Masteroppgaver i og for sjømatnæringen</vt:lpstr>
      <vt:lpstr>VRI-ordningens betydning</vt:lpstr>
      <vt:lpstr>PowerPoint-presentasjon</vt:lpstr>
    </vt:vector>
  </TitlesOfParts>
  <Company>University of Tromsø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Ina Helene Olsen</cp:lastModifiedBy>
  <cp:revision>112</cp:revision>
  <dcterms:created xsi:type="dcterms:W3CDTF">2014-10-13T19:09:44Z</dcterms:created>
  <dcterms:modified xsi:type="dcterms:W3CDTF">2016-10-31T11:51:05Z</dcterms:modified>
</cp:coreProperties>
</file>