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A1D4-1366-40A0-AC92-D1EF32A6FDF2}" type="datetimeFigureOut">
              <a:rPr lang="nb-NO" smtClean="0"/>
              <a:t>04.04.2017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2DCF-6047-461A-A0B6-2D20D4ADA0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4388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A1D4-1366-40A0-AC92-D1EF32A6FDF2}" type="datetimeFigureOut">
              <a:rPr lang="nb-NO" smtClean="0"/>
              <a:t>04.04.2017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2DCF-6047-461A-A0B6-2D20D4ADA0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3446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A1D4-1366-40A0-AC92-D1EF32A6FDF2}" type="datetimeFigureOut">
              <a:rPr lang="nb-NO" smtClean="0"/>
              <a:t>04.04.2017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2DCF-6047-461A-A0B6-2D20D4ADA0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6778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49262" y="908720"/>
            <a:ext cx="8391525" cy="1069951"/>
          </a:xfrm>
        </p:spPr>
        <p:txBody>
          <a:bodyPr anchor="ctr" anchorCtr="0">
            <a:noAutofit/>
          </a:bodyPr>
          <a:lstStyle>
            <a:lvl1pPr>
              <a:defRPr sz="2400"/>
            </a:lvl1pPr>
          </a:lstStyle>
          <a:p>
            <a:r>
              <a:rPr lang="nb-NO"/>
              <a:t>Overskrift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450032" y="2116139"/>
            <a:ext cx="8390756" cy="4206874"/>
          </a:xfrm>
        </p:spPr>
        <p:txBody>
          <a:bodyPr wrap="square">
            <a:noAutofit/>
          </a:bodyPr>
          <a:lstStyle>
            <a:lvl1pPr>
              <a:spcBef>
                <a:spcPts val="1200"/>
              </a:spcBef>
              <a:defRPr/>
            </a:lvl1pPr>
            <a:lvl2pPr>
              <a:spcBef>
                <a:spcPts val="300"/>
              </a:spcBef>
              <a:defRPr/>
            </a:lvl2pPr>
            <a:lvl3pPr>
              <a:spcBef>
                <a:spcPts val="300"/>
              </a:spcBef>
              <a:defRPr/>
            </a:lvl3pPr>
            <a:lvl4pPr>
              <a:spcBef>
                <a:spcPts val="500"/>
              </a:spcBef>
              <a:defRPr/>
            </a:lvl4pPr>
            <a:lvl5pPr>
              <a:spcBef>
                <a:spcPts val="500"/>
              </a:spcBef>
              <a:defRPr/>
            </a:lvl5pPr>
          </a:lstStyle>
          <a:p>
            <a:pPr lvl="0"/>
            <a:r>
              <a:rPr lang="nb-NO"/>
              <a:t>Brødtekst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39063" y="6324176"/>
            <a:ext cx="701725" cy="360000"/>
          </a:xfrm>
          <a:prstGeom prst="rect">
            <a:avLst/>
          </a:prstGeom>
        </p:spPr>
        <p:txBody>
          <a:bodyPr wrap="square" anchor="t" anchorCtr="0">
            <a:noAutofit/>
          </a:bodyPr>
          <a:lstStyle/>
          <a:p>
            <a:fld id="{F10BAF32-9C81-1B4D-B998-9040BEE0589F}" type="slidenum">
              <a:rPr lang="nn-NO" smtClean="0"/>
              <a:pPr/>
              <a:t>‹#›</a:t>
            </a:fld>
            <a:endParaRPr lang="nn-NO"/>
          </a:p>
        </p:txBody>
      </p:sp>
      <p:sp>
        <p:nvSpPr>
          <p:cNvPr id="7" name="Plassholder for tekst 9"/>
          <p:cNvSpPr>
            <a:spLocks noGrp="1"/>
          </p:cNvSpPr>
          <p:nvPr>
            <p:ph type="body" sz="quarter" idx="15" hasCustomPrompt="1"/>
          </p:nvPr>
        </p:nvSpPr>
        <p:spPr>
          <a:xfrm>
            <a:off x="449262" y="6324176"/>
            <a:ext cx="4249737" cy="360000"/>
          </a:xfrm>
        </p:spPr>
        <p:txBody>
          <a:bodyPr wrap="square"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8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nb-NO"/>
              <a:t>Kildehenvisning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02066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A1D4-1366-40A0-AC92-D1EF32A6FDF2}" type="datetimeFigureOut">
              <a:rPr lang="nb-NO" smtClean="0"/>
              <a:t>04.04.2017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2DCF-6047-461A-A0B6-2D20D4ADA0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2237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A1D4-1366-40A0-AC92-D1EF32A6FDF2}" type="datetimeFigureOut">
              <a:rPr lang="nb-NO" smtClean="0"/>
              <a:t>04.04.2017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2DCF-6047-461A-A0B6-2D20D4ADA0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7902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A1D4-1366-40A0-AC92-D1EF32A6FDF2}" type="datetimeFigureOut">
              <a:rPr lang="nb-NO" smtClean="0"/>
              <a:t>04.04.2017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2DCF-6047-461A-A0B6-2D20D4ADA0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530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A1D4-1366-40A0-AC92-D1EF32A6FDF2}" type="datetimeFigureOut">
              <a:rPr lang="nb-NO" smtClean="0"/>
              <a:t>04.04.2017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2DCF-6047-461A-A0B6-2D20D4ADA0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1074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A1D4-1366-40A0-AC92-D1EF32A6FDF2}" type="datetimeFigureOut">
              <a:rPr lang="nb-NO" smtClean="0"/>
              <a:t>04.04.2017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2DCF-6047-461A-A0B6-2D20D4ADA0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0555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A1D4-1366-40A0-AC92-D1EF32A6FDF2}" type="datetimeFigureOut">
              <a:rPr lang="nb-NO" smtClean="0"/>
              <a:t>04.04.2017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2DCF-6047-461A-A0B6-2D20D4ADA0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3745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A1D4-1366-40A0-AC92-D1EF32A6FDF2}" type="datetimeFigureOut">
              <a:rPr lang="nb-NO" smtClean="0"/>
              <a:t>04.04.2017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2DCF-6047-461A-A0B6-2D20D4ADA0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6812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A1D4-1366-40A0-AC92-D1EF32A6FDF2}" type="datetimeFigureOut">
              <a:rPr lang="nb-NO" smtClean="0"/>
              <a:t>04.04.2017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2DCF-6047-461A-A0B6-2D20D4ADA0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2792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2A1D4-1366-40A0-AC92-D1EF32A6FDF2}" type="datetimeFigureOut">
              <a:rPr lang="nb-NO" smtClean="0"/>
              <a:t>04.04.2017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B2DCF-6047-461A-A0B6-2D20D4ADA0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7433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proneo.n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13652" y="367354"/>
            <a:ext cx="7772400" cy="2387600"/>
          </a:xfrm>
        </p:spPr>
        <p:txBody>
          <a:bodyPr>
            <a:noAutofit/>
          </a:bodyPr>
          <a:lstStyle/>
          <a:p>
            <a:r>
              <a:rPr lang="nb-NO" sz="3600" dirty="0"/>
              <a:t>Regionalt samarbeid om utvikling av næringslivet i </a:t>
            </a:r>
            <a:br>
              <a:rPr lang="nb-NO" sz="3600" dirty="0"/>
            </a:br>
            <a:r>
              <a:rPr lang="nb-NO" sz="3600" dirty="0"/>
              <a:t>Bardu, Gratangen, Lavangen og Salangen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70852" y="3308423"/>
            <a:ext cx="6858000" cy="1655762"/>
          </a:xfrm>
        </p:spPr>
        <p:txBody>
          <a:bodyPr/>
          <a:lstStyle/>
          <a:p>
            <a:r>
              <a:rPr lang="nb-NO" dirty="0"/>
              <a:t>Gjennom verktøyet</a:t>
            </a:r>
          </a:p>
          <a:p>
            <a:r>
              <a:rPr lang="nb-NO" sz="3600" dirty="0"/>
              <a:t>Næringvennlig region </a:t>
            </a:r>
          </a:p>
          <a:p>
            <a:r>
              <a:rPr lang="nb-NO" dirty="0"/>
              <a:t>Finansiert av Innovasjon Norge</a:t>
            </a:r>
          </a:p>
        </p:txBody>
      </p:sp>
      <p:grpSp>
        <p:nvGrpSpPr>
          <p:cNvPr id="9" name="Gruppe 8"/>
          <p:cNvGrpSpPr/>
          <p:nvPr/>
        </p:nvGrpSpPr>
        <p:grpSpPr>
          <a:xfrm>
            <a:off x="6258186" y="6199464"/>
            <a:ext cx="2676089" cy="555207"/>
            <a:chOff x="5726872" y="6050287"/>
            <a:chExt cx="3253359" cy="704384"/>
          </a:xfrm>
        </p:grpSpPr>
        <p:pic>
          <p:nvPicPr>
            <p:cNvPr id="4" name="Bild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26872" y="6050287"/>
              <a:ext cx="525885" cy="704384"/>
            </a:xfrm>
            <a:prstGeom prst="rect">
              <a:avLst/>
            </a:prstGeom>
          </p:spPr>
        </p:pic>
        <p:pic>
          <p:nvPicPr>
            <p:cNvPr id="5" name="Bild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14151" y="6050287"/>
              <a:ext cx="554246" cy="704384"/>
            </a:xfrm>
            <a:prstGeom prst="rect">
              <a:avLst/>
            </a:prstGeom>
          </p:spPr>
        </p:pic>
        <p:pic>
          <p:nvPicPr>
            <p:cNvPr id="6" name="Bild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468970" y="6050287"/>
              <a:ext cx="572750" cy="704384"/>
            </a:xfrm>
            <a:prstGeom prst="rect">
              <a:avLst/>
            </a:prstGeom>
          </p:spPr>
        </p:pic>
        <p:pic>
          <p:nvPicPr>
            <p:cNvPr id="7" name="Bilde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435320" y="6056851"/>
              <a:ext cx="544911" cy="697820"/>
            </a:xfrm>
            <a:prstGeom prst="rect">
              <a:avLst/>
            </a:prstGeom>
          </p:spPr>
        </p:pic>
      </p:grpSp>
      <p:pic>
        <p:nvPicPr>
          <p:cNvPr id="8" name="Bild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7555" y="6029184"/>
            <a:ext cx="1950889" cy="72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767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2" y="321490"/>
            <a:ext cx="7688059" cy="1069951"/>
          </a:xfrm>
        </p:spPr>
        <p:txBody>
          <a:bodyPr/>
          <a:lstStyle/>
          <a:p>
            <a:pPr algn="l"/>
            <a:r>
              <a:rPr lang="nb-NO" dirty="0"/>
              <a:t>Formålet med verktøyet Næringsvennlig region – et helhetlig prosjekt for å: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262" y="1391441"/>
            <a:ext cx="3418063" cy="4303713"/>
          </a:xfrm>
        </p:spPr>
        <p:txBody>
          <a:bodyPr/>
          <a:lstStyle/>
          <a:p>
            <a:r>
              <a:rPr lang="nb-NO" sz="1600" dirty="0"/>
              <a:t>Kartlegge hvor godt de offentlige tjenestene fungerer overfor næringslivet </a:t>
            </a:r>
          </a:p>
          <a:p>
            <a:r>
              <a:rPr lang="nb-NO" sz="1600" dirty="0"/>
              <a:t>Tilpasse offentlige tjenester til næringslivets behov</a:t>
            </a:r>
          </a:p>
          <a:p>
            <a:r>
              <a:rPr lang="nb-NO" sz="1600" dirty="0"/>
              <a:t>Utarbeide ny og forbedret organisering av næringsutviklerrollen, smartere og mer næringslivsorienterte arbeidsprosesser</a:t>
            </a:r>
          </a:p>
          <a:p>
            <a:r>
              <a:rPr lang="nb-NO" sz="1600" dirty="0"/>
              <a:t>Gjennomføre og implementere ny og forbedret organisering og tjenestestruktur  </a:t>
            </a:r>
          </a:p>
          <a:p>
            <a:endParaRPr lang="nb-NO" sz="1800" dirty="0"/>
          </a:p>
          <a:p>
            <a:pPr marL="457200" indent="-457200">
              <a:buAutoNum type="arabicParenR"/>
            </a:pPr>
            <a:endParaRPr lang="nb-NO" sz="1800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9235" y="1675925"/>
            <a:ext cx="4646716" cy="3734744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262" y="5959281"/>
            <a:ext cx="1952272" cy="721934"/>
          </a:xfrm>
          <a:prstGeom prst="rect">
            <a:avLst/>
          </a:prstGeom>
        </p:spPr>
      </p:pic>
      <p:pic>
        <p:nvPicPr>
          <p:cNvPr id="4" name="Bild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8370" y="6065091"/>
            <a:ext cx="2860955" cy="616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482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2" y="199026"/>
            <a:ext cx="7688059" cy="1069951"/>
          </a:xfrm>
        </p:spPr>
        <p:txBody>
          <a:bodyPr/>
          <a:lstStyle/>
          <a:p>
            <a:pPr algn="l"/>
            <a:r>
              <a:rPr lang="nb-NO" sz="3200" dirty="0">
                <a:latin typeface="+mn-lt"/>
              </a:rPr>
              <a:t>Hva skal gjøres – og når?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262" y="1042474"/>
            <a:ext cx="7872617" cy="2383605"/>
          </a:xfrm>
        </p:spPr>
        <p:txBody>
          <a:bodyPr/>
          <a:lstStyle/>
          <a:p>
            <a:r>
              <a:rPr lang="nb-NO" sz="2000" dirty="0"/>
              <a:t>Etablere samarbeid mellom kommunene – er allerede etablert</a:t>
            </a:r>
          </a:p>
          <a:p>
            <a:r>
              <a:rPr lang="nb-NO" sz="2000" dirty="0"/>
              <a:t>Sende ut spørreundersøkelse til næringslivet og offentlige myndigheter i kommunene – ble sendt ut </a:t>
            </a:r>
            <a:r>
              <a:rPr lang="nb-NO" sz="2000" dirty="0" err="1"/>
              <a:t>ca</a:t>
            </a:r>
            <a:r>
              <a:rPr lang="nb-NO" sz="2000" dirty="0"/>
              <a:t> 1. april </a:t>
            </a:r>
          </a:p>
          <a:p>
            <a:r>
              <a:rPr lang="nb-NO" sz="2000" dirty="0"/>
              <a:t>Møter med næringsliv og myndigheter for sammen å gå dypere inn i utfordringene, og finne de mest lovende vekstmulighetene – april og mai 2017</a:t>
            </a:r>
          </a:p>
          <a:p>
            <a:r>
              <a:rPr lang="nb-NO" sz="2000" dirty="0"/>
              <a:t>Utforme ny regional vekststrategi – mai og juni 2017</a:t>
            </a:r>
          </a:p>
          <a:p>
            <a:endParaRPr lang="nb-NO" sz="2000" dirty="0"/>
          </a:p>
          <a:p>
            <a:pPr marL="457200" indent="-457200">
              <a:buAutoNum type="arabicParenR"/>
            </a:pPr>
            <a:endParaRPr lang="nb-NO" sz="2000" dirty="0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262" y="5959281"/>
            <a:ext cx="1952272" cy="721934"/>
          </a:xfrm>
          <a:prstGeom prst="rect">
            <a:avLst/>
          </a:prstGeom>
        </p:spPr>
      </p:pic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8370" y="6065091"/>
            <a:ext cx="2860955" cy="616124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73761" y="3582284"/>
            <a:ext cx="7688059" cy="106995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3200" dirty="0">
                <a:latin typeface="+mn-lt"/>
              </a:rPr>
              <a:t>Hvem gjør arbeidet?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49262" y="4415140"/>
            <a:ext cx="7872617" cy="2383605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2000" dirty="0"/>
              <a:t>Prosjektet eies av  de fire kommunene i fellesskap</a:t>
            </a:r>
          </a:p>
          <a:p>
            <a:r>
              <a:rPr lang="nb-NO" sz="2000" dirty="0"/>
              <a:t>Prosjektarbeidet utføres av innovasjonsselskapet Proneo AS – </a:t>
            </a:r>
            <a:r>
              <a:rPr lang="nb-NO" sz="2000" dirty="0">
                <a:hlinkClick r:id="rId4"/>
              </a:rPr>
              <a:t>www.proneo.no</a:t>
            </a:r>
            <a:r>
              <a:rPr lang="nb-NO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43319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roneoProsjektDokument" ma:contentTypeID="0x010100F56E70D0484F124CAD2CD70D8E9966AB0086C5CDCC1F1C194090841B2A15ED4318" ma:contentTypeVersion="0" ma:contentTypeDescription="" ma:contentTypeScope="" ma:versionID="7479a4f034c0db6baee77d47a279aa20">
  <xsd:schema xmlns:xsd="http://www.w3.org/2001/XMLSchema" xmlns:xs="http://www.w3.org/2001/XMLSchema" xmlns:p="http://schemas.microsoft.com/office/2006/metadata/properties" xmlns:ns2="13252aa3-85f8-4a91-a0df-1709b3aae48b" targetNamespace="http://schemas.microsoft.com/office/2006/metadata/properties" ma:root="true" ma:fieldsID="8cec2e3e1a7d517b72726f7933250adb" ns2:_="">
    <xsd:import namespace="13252aa3-85f8-4a91-a0df-1709b3aae48b"/>
    <xsd:element name="properties">
      <xsd:complexType>
        <xsd:sequence>
          <xsd:element name="documentManagement">
            <xsd:complexType>
              <xsd:all>
                <xsd:element ref="ns2:gc4a20ab83be4fc690258c8ae1df30d1" minOccurs="0"/>
                <xsd:element ref="ns2:TaxCatchAll" minOccurs="0"/>
                <xsd:element ref="ns2:TaxCatchAllLabel" minOccurs="0"/>
                <xsd:element ref="ns2:o67a134781a746069a943265da5f682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252aa3-85f8-4a91-a0df-1709b3aae48b" elementFormDefault="qualified">
    <xsd:import namespace="http://schemas.microsoft.com/office/2006/documentManagement/types"/>
    <xsd:import namespace="http://schemas.microsoft.com/office/infopath/2007/PartnerControls"/>
    <xsd:element name="gc4a20ab83be4fc690258c8ae1df30d1" ma:index="8" nillable="true" ma:taxonomy="true" ma:internalName="gc4a20ab83be4fc690258c8ae1df30d1" ma:taxonomyFieldName="Dokumenttype" ma:displayName="Dokumenttype" ma:default="" ma:fieldId="{0c4a20ab-83be-4fc6-9025-8c8ae1df30d1}" ma:sspId="7a7fa990-d707-4a28-87a2-1dd19e6ce12d" ma:termSetId="48ca7d05-785c-4128-ba09-eb3e10c79f8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6fd199f9-cca1-45d1-9b20-361b15b73e41}" ma:internalName="TaxCatchAll" ma:showField="CatchAllData" ma:web="13252aa3-85f8-4a91-a0df-1709b3aae4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6fd199f9-cca1-45d1-9b20-361b15b73e41}" ma:internalName="TaxCatchAllLabel" ma:readOnly="true" ma:showField="CatchAllDataLabel" ma:web="13252aa3-85f8-4a91-a0df-1709b3aae4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67a134781a746069a943265da5f6822" ma:index="12" nillable="true" ma:taxonomy="true" ma:internalName="o67a134781a746069a943265da5f6822" ma:taxonomyFieldName="Prosjektfase" ma:displayName="Prosjektfase" ma:default="" ma:fieldId="{867a1347-81a7-4606-9a94-3265da5f6822}" ma:sspId="7a7fa990-d707-4a28-87a2-1dd19e6ce12d" ma:termSetId="43969e65-99a5-41f0-aa35-86669bdbc193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c4a20ab83be4fc690258c8ae1df30d1 xmlns="13252aa3-85f8-4a91-a0df-1709b3aae48b">
      <Terms xmlns="http://schemas.microsoft.com/office/infopath/2007/PartnerControls"/>
    </gc4a20ab83be4fc690258c8ae1df30d1>
    <o67a134781a746069a943265da5f6822 xmlns="13252aa3-85f8-4a91-a0df-1709b3aae48b">
      <Terms xmlns="http://schemas.microsoft.com/office/infopath/2007/PartnerControls"/>
    </o67a134781a746069a943265da5f6822>
    <TaxCatchAll xmlns="13252aa3-85f8-4a91-a0df-1709b3aae48b"/>
  </documentManagement>
</p:properties>
</file>

<file path=customXml/itemProps1.xml><?xml version="1.0" encoding="utf-8"?>
<ds:datastoreItem xmlns:ds="http://schemas.openxmlformats.org/officeDocument/2006/customXml" ds:itemID="{7B59C9C4-EA3C-4CD8-A144-E0E35FD756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252aa3-85f8-4a91-a0df-1709b3aae4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9C83CA-5D85-481D-81A6-601C9E570D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46C162-BB3B-4033-A962-711C64AAC99E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13252aa3-85f8-4a91-a0df-1709b3aae48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155</Words>
  <Application>Microsoft Office PowerPoint</Application>
  <PresentationFormat>Skjermfremvisning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Regionalt samarbeid om utvikling av næringslivet i  Bardu, Gratangen, Lavangen og Salangen</vt:lpstr>
      <vt:lpstr>Formålet med verktøyet Næringsvennlig region – et helhetlig prosjekt for å:</vt:lpstr>
      <vt:lpstr>Hva skal gjøres – og når?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Tore Svartås</dc:creator>
  <cp:lastModifiedBy>Tore Svartås</cp:lastModifiedBy>
  <cp:revision>5</cp:revision>
  <dcterms:created xsi:type="dcterms:W3CDTF">2017-04-04T11:07:36Z</dcterms:created>
  <dcterms:modified xsi:type="dcterms:W3CDTF">2017-04-04T13:02:24Z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0x010100F56E70D0484F124CAD2CD70D8E9966AB0086C5CDCC1F1C194090841B2A15ED4318</vt:lpwstr>
  </property>
  <property fmtid="{D5CDD505-2E9C-101B-9397-08002B2CF9AE}" pid="3" name="Dokumenttype">
    <vt:lpwstr/>
  </property>
  <property fmtid="{D5CDD505-2E9C-101B-9397-08002B2CF9AE}" pid="4" name="Prosjektfase">
    <vt:lpwstr/>
  </property>
  <property fmtid="{D5CDD505-2E9C-101B-9397-08002B2CF9AE}" pid="5" name="SharedWithUsers">
    <vt:lpwstr>177;#Knut Baglo</vt:lpwstr>
  </property>
</Properties>
</file>